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0" r:id="rId14"/>
    <p:sldId id="275" r:id="rId15"/>
    <p:sldId id="276" r:id="rId16"/>
    <p:sldId id="277" r:id="rId17"/>
    <p:sldId id="273" r:id="rId18"/>
  </p:sldIdLst>
  <p:sldSz cx="10693400" cy="7561263"/>
  <p:notesSz cx="6669088" cy="9928225"/>
  <p:embeddedFontLst>
    <p:embeddedFont>
      <p:font typeface="Arial Black" panose="020B0A04020102020204" pitchFamily="34" charset="0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566" y="72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4:55.5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24446,'0'101'0,"209"-101"0,-209-101 0,-209 101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1.3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24575,'-124'6'-1365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05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24575,'-1'1'0,"0"0"0,1 0 0,-1 0 0,0-1 0,1 1 0,-1 0 0,1 0 0,-1 0 0,1 0 0,-1 0 0,1 0 0,0 0 0,-1 0 0,1 0 0,0 0 0,0 0 0,0 1 0,0-1 0,0 0 0,0 0 0,0 0 0,0 0 0,0 0 0,1 1 0,2 29 0,-2-28 0,10 49 0,-10-50 0,-1 1 0,0-1 0,1 0 0,-1 1 0,0-1 0,-1 0 0,1 0 0,0 1 0,0-1 0,-1 0 0,0 0 0,1 0 0,-1 1 0,0-1 0,0 0 0,0 0 0,0 0 0,0 0 0,-1 0 0,-1 2 0,2-5 0,1 1 0,-1 0 0,1 0 0,-1 0 0,1-1 0,-1 1 0,1 0 0,-1-1 0,1 1 0,-1-1 0,1 1 0,0 0 0,-1-1 0,1 1 0,0-1 0,-1 1 0,1-1 0,0 1 0,-1-1 0,1 1 0,0-1 0,0 0 0,0 1 0,0-1 0,-1 1 0,1-1 0,0 1 0,0-1 0,0 0 0,0 1 0,0-1 0,0 1 0,1-1 0,-1 1 0,0-1 0,0 0 0,0 0 0,0-27 0,0 21 0,1 1 0,0 0 0,0-1 0,1 1 0,0 0 0,0 0 0,1 0 0,-1 0 0,1 0 0,7-9 0,-9 13 0,0 0 0,1-1 0,-1 1 0,1 0 0,0 0 0,0 1 0,0-1 0,0 0 0,0 0 0,0 1 0,0 0 0,0-1 0,1 1 0,-1 0 0,1 0 0,-1 0 0,1 0 0,-1 1 0,1-1 0,-1 1 0,1-1 0,0 1 0,-1 0 0,1 0 0,-1 0 0,1 0 0,0 1 0,-1-1 0,5 2 0,-6-2 0,1 1 0,0 0 0,-1 0 0,1 0 0,0 0 0,-1 0 0,0 0 0,1 0 0,-1 0 0,1 0 0,-1 1 0,0-1 0,0 1 0,0-1 0,0 1 0,0-1 0,0 1 0,0 0 0,-1-1 0,2 4 0,2 37 0,0-3 0,-3-38 0,-1-1 0,1 0 0,-1 1 0,1-1 0,-1 0 0,1 1 0,-1-1 0,1 0 0,-1 0 0,1 0 0,0 0 0,-1 1 0,1-1 0,-1 0 0,1 0 0,-1 0 0,1 0 0,0 0 0,-1 0 0,1-1 0,-1 1 0,1 0 0,-1 0 0,1 0 0,-1 0 0,1-1 0,-1 1 0,1 0 0,-1 0 0,1-1 0,-1 1 0,1 0 0,-1-1 0,1 1 0,-1-1 0,0 1 0,1 0 0,-1-1 0,30-23 0,-18 14 0,-10 9 0,0 0 0,0-1 0,1 1 0,-1-1 0,0 1 0,-1-1 0,1 0 0,0 1 0,0-1 0,-1 0 0,1 0 0,-1 0 0,2-3 0,-9-2 0,-18 4 0,17 4 0,0 0 0,-1 0 0,1 1 0,0 0 0,0 1 0,-7 3 0,11-5 0,0 0 0,1 0 0,-1 0 0,1 0 0,-1 1 0,1-1 0,0 1 0,0 0 0,-1-1 0,1 1 0,0 0 0,1 0 0,-1 0 0,0 1 0,1-1 0,-1 0 0,1 1 0,-1-1 0,0 4 0,2-5 0,1 0 0,-1 0 0,0 0 0,1-1 0,-1 1 0,0 0 0,1 0 0,-1 0 0,1 0 0,-1 0 0,1-1 0,0 1 0,-1 0 0,1-1 0,0 1 0,0 0 0,-1-1 0,1 1 0,0-1 0,0 1 0,0-1 0,0 1 0,0-1 0,0 0 0,-1 1 0,1-1 0,0 0 0,0 0 0,0 0 0,0 0 0,0 0 0,0 0 0,0 0 0,1 0 0,44 1 0,-39-2 0,12 1 0,59-3 0,-72 3 0,0-1 0,0 0 0,0 0 0,0-1 0,0 0 0,-1 0 0,1 0 0,0-1 0,-1 0 0,6-3 0,-11 5 0,1 1 0,0-1 0,0 1 0,0-1 0,-1 1 0,1-1 0,0 1 0,0-1 0,-1 0 0,1 1 0,-1-1 0,1 0 0,-1 1 0,1-1 0,-1 0 0,1 0 0,-1 0 0,1 0 0,-1 1 0,0-1 0,0 0 0,0 0 0,1 0 0,-1 0 0,0 0 0,0 0 0,0 0 0,0 0 0,0 0 0,0 1 0,-1-1 0,1 0 0,-1-1 0,0 0 0,-1 0 0,1 1 0,-1-1 0,0 1 0,1 0 0,-1-1 0,0 1 0,0 0 0,0 0 0,0 0 0,0 0 0,0 1 0,-3-2 0,-4 0 0,1 0 0,0 1 0,0-1 0,-1 2 0,1-1 0,-1 1 0,-8 1 0,10 1 0,0 1 0,0 0 0,0 1 0,0-1 0,0 1 0,-6 6 0,12-10 0,-1 1 0,1 0 0,0-1 0,0 1 0,0 0 0,-1 0 0,1 0 0,0 0 0,0 0 0,0 0 0,0 0 0,1 0 0,-1 1 0,0-1 0,0 0 0,1 0 0,-1 1 0,1-1 0,-1 0 0,1 1 0,-1-1 0,1 1 0,0-1 0,0 0 0,0 1 0,0-1 0,0 1 0,0-1 0,0 1 0,0-1 0,0 0 0,1 1 0,-1-1 0,1 1 0,-1-1 0,1 0 0,-1 0 0,1 1 0,0-1 0,1 2 0,1-1 0,0 0 0,0-1 0,1 1 0,-1 0 0,1-1 0,-1 0 0,1 0 0,-1 0 0,1 0 0,0 0 0,-1-1 0,1 0 0,7 0 0,55-3 0,-61 2 0,15-5 0,-20 6 0,0 0 0,1 0 0,-1-1 0,0 1 0,0 0 0,0 0 0,0-1 0,0 1 0,0 0 0,0-1 0,0 1 0,0 0 0,0 0 0,0-1 0,0 1 0,0 0 0,0 0 0,0-1 0,0 1 0,-1 0 0,1 0 0,0-1 0,0 1 0,0 0 0,0 0 0,0-1 0,-1 1 0,1 0 0,0 0 0,0 0 0,0-1 0,-1 1 0,1 0 0,0 0 0,0 0 0,-1-1 0,-2 0 0,1-1 0,-1 1 0,0 0 0,1-1 0,-1 1 0,0 0 0,0 1 0,0-1 0,0 0 0,-5 1 0,-8-1 0,3 0 0,1 1 0,-1 0 0,0 1 0,0 0 0,0 1 0,0 0 0,1 1 0,-1 0 0,-19 9 0,31-12 0,0 1 0,1-1 0,-1 0 0,1 0 0,-1 1 0,1-1 0,-1 0 0,1 0 0,-1 1 0,1-1 0,-1 1 0,1-1 0,-1 0 0,1 1 0,0-1 0,-1 1 0,1-1 0,0 1 0,-1-1 0,1 1 0,0 0 0,0-1 0,-1 1 0,1-1 0,0 1 0,0-1 0,0 1 0,0 0 0,0-1 0,0 2 0,15 8 0,33 0 0,-43-10 0,28 4 0,1-2 0,0-1 0,50-6 0,-61-1 0,-22 6 0,-1 0 0,0 0 0,1 0 0,-1-1 0,0 1 0,0 0 0,1 0 0,-1-1 0,0 1 0,0 0 0,0 0 0,1-1 0,-1 1 0,0 0 0,0-1 0,0 1 0,0 0 0,1-1 0,-1 1 0,0 0 0,0-1 0,0 1 0,0 0 0,0-1 0,0 1 0,0 0 0,0-1 0,0 1 0,0-1 0,0 1 0,0 0 0,-1-1 0,0-1 0,0 1 0,-1-1 0,1 1 0,-1-1 0,1 1 0,-1-1 0,0 1 0,1 0 0,-1 0 0,0 0 0,0 0 0,0 0 0,0 0 0,0 1 0,0-1 0,-2 0 0,-19-3 0,-1 2 0,-25-1 0,9 2 0,33 1 0,13 0 0,18 1 0,56-4 0,-76 2 0,0 1 0,0-1 0,0 0 0,0 0 0,0-1 0,0 1 0,-1-1 0,1 0 0,0 0 0,-1 0 0,0 0 0,1-1 0,-1 1 0,0-1 0,0 0 0,3-4 0,-5 6 0,0 0 0,0 0 0,-1 0 0,1 0 0,-1 0 0,1 0 0,-1-1 0,1 1 0,-1 0 0,0 0 0,1 0 0,-1-1 0,0 1 0,0 0 0,0 0 0,0-1 0,0 1 0,0 0 0,0 0 0,-1-1 0,1 1 0,0 0 0,-1 0 0,1 0 0,-1 0 0,1-1 0,-1 1 0,0 0 0,1 0 0,-1 0 0,0 0 0,0 0 0,0 0 0,1 1 0,-1-1 0,0 0 0,0 0 0,0 0 0,-1 1 0,1-1 0,0 1 0,0-1 0,-2 0 0,2 1 0,0-1 0,0 1 0,0 0 0,0 0 0,1 0 0,-1 0 0,0 0 0,0-1 0,0 2 0,0-1 0,0 0 0,0 0 0,0 0 0,0 0 0,0 0 0,1 1 0,-1-1 0,0 0 0,0 1 0,0-1 0,1 1 0,-1-1 0,-1 2 0,1-1 0,0 0 0,1 0 0,-1 1 0,0-1 0,1 0 0,-1 1 0,1-1 0,0 0 0,-1 1 0,1-1 0,0 1 0,0-1 0,0 1 0,0-1 0,0 0 0,0 1 0,0-1 0,0 1 0,1-1 0,-1 0 0,1 3 0,0-2 0,1 0 0,-1 0 0,1 0 0,0 0 0,0 0 0,0 0 0,0 0 0,0-1 0,0 1 0,0-1 0,0 1 0,0-1 0,1 0 0,-1 0 0,1 0 0,-1 0 0,1-1 0,-1 1 0,1 0 0,-1-1 0,6 0 0,58 5 0,-63-5 0,0 0 0,0 0 0,0-1 0,0 1 0,0-1 0,-1 1 0,1-1 0,0 0 0,-1-1 0,1 1 0,-1 0 0,1-1 0,-1 1 0,1-1 0,-1 0 0,0 1 0,3-5 0,-4 5 0,0 0 0,-1 0 0,1 0 0,-1-1 0,1 1 0,-1 0 0,1 0 0,-1-1 0,0 1 0,0 0 0,1-1 0,-1 1 0,0 0 0,0-1 0,0 1 0,-1 0 0,1-1 0,0 1 0,0 0 0,-1-1 0,1 1 0,-1 0 0,1 0 0,-1-1 0,0 1 0,1 0 0,-1 0 0,0 0 0,0 0 0,0 0 0,0 0 0,0 0 0,0 0 0,0 0 0,0 0 0,0 1 0,0-1 0,0 0 0,-3 0 0,4 0 0,-1 1 0,1 0 0,-1-1 0,1 1 0,-1 0 0,1-1 0,-1 1 0,1 0 0,-1 0 0,1 0 0,-1-1 0,1 1 0,-1 0 0,1 0 0,-1 0 0,0 0 0,1 0 0,-1 0 0,1 0 0,-1 0 0,1 0 0,-1 1 0,0-1 0,1 0 0,-1 0 0,1 0 0,-1 1 0,1-1 0,-1 0 0,0 1 0,-10 18 0,1 34 0,9-46 0,1-7 0,0 0 0,0 0 0,0 0 0,0 0 0,0 1 0,-1-1 0,1 0 0,0 0 0,0 0 0,0 1 0,0-1 0,0 0 0,0 0 0,0 1 0,0-1 0,0 0 0,0 0 0,0 0 0,0 1 0,0-1 0,0 0 0,0 0 0,0 0 0,0 1 0,0-1 0,1 0 0,-1 0 0,0 0 0,0 1 0,0-1 0,0 0 0,0 0 0,0 0 0,1 0 0,-1 1 0,0-1 0,0 0 0,0 0 0,0 0 0,1 0 0,-1 0 0,0 0 0,0 0 0,0 1 0,1-1 0,-1 0 0,0 0 0,10-8 0,8-15 0,-1-24 0,-31 72 0,12-22 0,-1 1 0,1-1 0,0 1 0,-1-1 0,2 1 0,-1 0 0,0 0 0,1-1 0,-1 1 0,1 0 0,0 1 0,1-1 0,-1 0 0,1 0 0,0 0 0,0 0 0,0 0 0,1 7 0,-1-10 0,1-1 0,-1 1 0,0 0 0,1-1 0,-1 1 0,0 0 0,1-1 0,-1 1 0,1-1 0,-1 1 0,1-1 0,-1 1 0,1-1 0,0 0 0,-1 1 0,1-1 0,-1 1 0,1-1 0,0 0 0,-1 0 0,1 1 0,0-1 0,-1 0 0,1 0 0,0 0 0,0 0 0,-1 0 0,1 0 0,1 0 0,24-9 0,16-23 0,-27 6 0,-15 26 0,0 0 0,-1 0 0,1 1 0,0-1 0,-1 0 0,1 0 0,0 0 0,-1 0 0,1 0 0,0 1 0,-1-1 0,1 0 0,-1 0 0,1 0 0,0 0 0,-1 0 0,1 0 0,-1 0 0,1 0 0,0 0 0,-1 0 0,1 0 0,0-1 0,-1 1 0,1 0 0,-1 0 0,1 0 0,0 0 0,-1 0 0,1-1 0,0 1 0,0 0 0,-1 0 0,1-1 0,0 1 0,-1 0 0,1-1 0,0 1 0,0 0 0,0-1 0,-1 1 0,1 0 0,0-1 0,0 1 0,0 0 0,0-1 0,0 1 0,-1 0 0,1-1 0,0 1 0,0-1 0,0 1 0,0 0 0,0-1 0,0 1 0,0 0 0,1-1 0,-1 1 0,0-1 0,0 1 0,0 0 0,0-1 0,0 1 0,1 0 0,-1-1 0,0 1 0,0 0 0,0-1 0,1 1 0,-2 0 0,-1 1 0,1 0 0,-1 0 0,1 0 0,-1 0 0,1 0 0,0 0 0,0 0 0,0 1 0,0-1 0,0 0 0,0 1 0,0-1 0,0 1 0,0-1 0,0 1 0,1-1 0,-1 1 0,1-1 0,-1 1 0,1 0 0,0-1 0,-1 1 0,1 0 0,0-1 0,0 1 0,0 0 0,1-1 0,-1 1 0,0 0 0,0-1 0,1 1 0,-1 0 0,1-1 0,0 1 0,-1-1 0,1 1 0,0-1 0,0 1 0,0-1 0,0 0 0,0 1 0,0-1 0,0 0 0,1 0 0,-1 0 0,0 0 0,1 0 0,-1 0 0,1 0 0,-1 0 0,2 0 0,0 0 0,0-1 0,0 1 0,-1-1 0,1 0 0,0 1 0,0-1 0,0-1 0,-1 1 0,1 0 0,0-1 0,0 1 0,-1-1 0,1 0 0,0 0 0,-1 0 0,1 0 0,0 0 0,2-3 0,-2 2 0,-1-1 0,0 0 0,0 0 0,0 1 0,0-1 0,0-1 0,-1 1 0,1 0 0,-1 0 0,0-1 0,0 1 0,0 0 0,0-1 0,0-6 0,-1 7 0,0-1 0,0 0 0,-1 0 0,1 0 0,-1 1 0,0-1 0,0 0 0,0 1 0,0-1 0,-1 1 0,1-1 0,-4-4 0,4 7 0,1 0 0,-1 0 0,1 0 0,-1 0 0,0 0 0,1 0 0,-1 0 0,0 1 0,0-1 0,1 0 0,-1 0 0,0 1 0,0-1 0,0 0 0,0 1 0,0-1 0,0 1 0,0 0 0,0-1 0,0 1 0,0 0 0,0-1 0,-1 1 0,1 0 0,0 0 0,0 0 0,0 0 0,0 0 0,0 0 0,0 0 0,0 1 0,0-1 0,-1 0 0,1 1 0,0-1 0,0 0 0,0 1 0,0-1 0,0 1 0,0 0 0,1-1 0,-1 1 0,0 0 0,0-1 0,0 1 0,0 1 0,-1 1 0,0-1 0,0 1 0,0 0 0,1 0 0,-1 0 0,1 0 0,0 0 0,0 1 0,0-1 0,0 0 0,0 0 0,1 1 0,0-1 0,0 0 0,0 1 0,0 6 0,0-9 0,0 1 0,0 0 0,1-1 0,-1 1 0,0 0 0,1-1 0,-1 1 0,1 0 0,-1-1 0,1 1 0,0-1 0,0 1 0,0-1 0,0 1 0,0-1 0,0 1 0,0-1 0,0 0 0,0 0 0,1 0 0,-1 0 0,0 1 0,1-2 0,-1 1 0,1 0 0,-1 0 0,1 0 0,-1-1 0,1 1 0,0-1 0,-1 1 0,4-1 0,-3 1 0,1-1 0,-1 0 0,0 0 0,0 0 0,1 0 0,-1-1 0,0 1 0,1-1 0,-1 1 0,0-1 0,0 0 0,0 0 0,0 0 0,0 0 0,0 0 0,0 0 0,0 0 0,0-1 0,0 1 0,-1-1 0,1 1 0,2-4 0,-2 0 0,0 1 0,0-1 0,0 0 0,-1 0 0,0 0 0,0 0 0,1-10 0,3-15 0,-4 28 0,0 0 0,0 1 0,0-1 0,0 0 0,0 0 0,0 1 0,1-1 0,-1 1 0,1-1 0,-1 1 0,1 0 0,-1-1 0,1 1 0,0 0 0,0 0 0,0 0 0,0 0 0,-1 1 0,1-1 0,0 0 0,0 1 0,0-1 0,1 1 0,1 0 0,-3-1 0,1 1 0,-1 0 0,0 0 0,0 0 0,1 0 0,-1 0 0,0 0 0,0 0 0,1 0 0,-1 0 0,0 0 0,0 1 0,1-1 0,-1 1 0,0-1 0,0 1 0,0-1 0,0 1 0,0-1 0,0 1 0,0 0 0,0 0 0,0 0 0,0 0 0,0-1 0,0 1 0,0 0 0,-1 0 0,1 0 0,0 1 0,-1-1 0,1 0 0,-1 0 0,1 0 0,-1 0 0,0 1 0,1-1 0,-1 0 0,0 0 0,0 2 0,0 16 0,1-1 0,1 0 0,0 0 0,9 32 0,-10-49 0,-1 0 0,0 0 0,0 0 0,0 0 0,0-1 0,0 1 0,0 0 0,0 0 0,0 0 0,0 0 0,0 0 0,-1 0 0,1 0 0,0-1 0,0 1 0,-1 0 0,1 0 0,-1 0 0,1 0 0,-1-1 0,1 1 0,-1 0 0,1-1 0,-1 1 0,0 0 0,1-1 0,-1 1 0,0-1 0,0 1 0,1-1 0,-1 1 0,0-1 0,0 0 0,0 1 0,0-1 0,0 0 0,1 1 0,-1-1 0,0 0 0,0 0 0,0 0 0,0 0 0,0 0 0,0 0 0,0 0 0,0 0 0,1-1 0,-3 1 0,-61-10 0,38 5 0,-27-2-1365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1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24575,'72'14'0,"-42"-12"0,-18-1 0,-14-3 0,0 3 0,-1-1 0,1 1 0,-1 0 0,1 0 0,0 0 0,-1 0 0,1 0 0,0 0 0,0 1 0,0-1 0,0 1 0,0-1 0,0 1 0,0 0 0,0 0 0,1 0 0,-3 4 0,-29 38 0,23-22 0,15-12 0,-3-10 0,-1 0 0,1-1 0,-1 1 0,0 0 0,1-1 0,-1 1 0,1-1 0,-1 0 0,0 1 0,0-1 0,1 0 0,-1 0 0,0 0 0,0 1 0,0-1 0,0-1 0,0 1 0,0 0 0,0 0 0,0 0 0,0 0 0,-1-1 0,1 1 0,0-2 0,6-3-96,-10 20 283,-2 10-302,5-24 94,1 0 0,-1 0 0,0 0 0,0-1 0,0 1 0,0 0 0,0 0 0,1 0 0,-1 0 0,0 0 0,0 0 1,0 0-1,0 0 0,1 0 0,-1-1 0,0 1 0,0 0 0,0 0 0,0 0 0,1 0 0,-1 0 0,0 0 0,0 0 0,0 0 0,1 0 0,-1 0 0,0 0 0,0 0 0,0 1 0,0-1 0,1 0 0,-1 0 1,0 0-1,0 0 0,0 0 0,0 0 0,1 0 0,-1 0 0,0 1 0,0-1 0,0 0 0,0 0 0,0 0 0,0 0 0,1 0 0,-1 1 0,0-1 0,0 0 0,0 0 0,0 0 0,0 0 0,0 1 0,0-1 1,0 0-1,0 0 0,0 0 0,0 1 0,0-1 0,0 0 0,0 0 0,0 0 0,0 0 0,0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1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57 24575,'-6'3'0,"1"0"0,-1 0 0,1 0 0,0 0 0,0 1 0,0 0 0,0 0 0,-5 6 0,1-2 0,8-7 0,-1 0 0,1 0 0,0-1 0,-1 1 0,1 0 0,0 1 0,0-1 0,0 0 0,0 0 0,0 0 0,0 1 0,0-1 0,0 0 0,0 1 0,0-1 0,1 1 0,-1-1 0,1 1 0,-1-1 0,1 1 0,0-1 0,-1 1 0,1 0 0,0-1 0,0 4 0,1-4 0,1 1 0,-1-1 0,0 0 0,0 1 0,1-1 0,-1 0 0,1 0 0,-1 0 0,1 0 0,-1 0 0,1-1 0,-1 1 0,1 0 0,0-1 0,0 1 0,-1-1 0,1 0 0,3 1 0,6 0 0,1 1 0,-1-2 0,1 0 0,-1 0 0,1-1 0,13-3 0,-20 2 0,1 0 0,-1 0 0,0 0 0,1-1 0,-1 1 0,-1-1 0,1-1 0,0 1 0,-1-1 0,1 0 0,-1 0 0,6-8 0,-8 10 0,0-1 0,0 0 0,-1 0 0,1 0 0,-1 0 0,1 0 0,-1 0 0,0 0 0,0-1 0,-1 1 0,1 0 0,-1-1 0,1 1 0,-1 0 0,0-1 0,0 1 0,-1-1 0,1 1 0,-1 0 0,1 0 0,-1-1 0,0 1 0,-2-4 0,3 6 0,-1 1 0,1-1 0,0 1 0,0 0 0,0-1 0,-1 1 0,1-1 0,0 1 0,-1 0 0,1-1 0,0 1 0,0 0 0,-1-1 0,1 1 0,-1 0 0,1 0 0,0-1 0,-1 1 0,1 0 0,-1 0 0,1 0 0,-1 0 0,1-1 0,0 1 0,-1 0 0,1 0 0,-1 0 0,1 0 0,-1 0 0,1 0 0,-1 0 0,1 0 0,-1 0 0,1 0 0,-1 1 0,0-1 0,-18 14 0,-11 23 0,29-35 0,-1 0 0,1 0 0,0 0 0,0 1 0,-1-1 0,2 0 0,-1 0 0,0 1 0,0-1 0,1 1 0,-1-1 0,1 1 0,0-1 0,0 1 0,0-1 0,0 5 0,0-7 0,1 0 0,-1 1 0,0-1 0,0 1 0,1-1 0,-1 1 0,0-1 0,1 0 0,-1 1 0,0-1 0,1 0 0,-1 1 0,0-1 0,1 0 0,-1 1 0,1-1 0,-1 0 0,0 0 0,1 0 0,-1 1 0,1-1 0,-1 0 0,1 0 0,-1 0 0,1 0 0,-1 0 0,1 0 0,-1 0 0,1 0 0,26-11 0,-19 6 0,0-1 0,0 0 0,-1-1 0,10-10 0,-15 15 0,0 0 0,0 0 0,-1 0 0,1 0 0,-1 0 0,0 0 0,1 0 0,-1 0 0,0-1 0,0 1 0,-1 0 0,1-1 0,0 1 0,-1-1 0,1 1 0,-1-1 0,0 1 0,0-1 0,0 1 0,0-1 0,0 1 0,-2-6 0,2 8 0,0 0 0,0-1 0,0 1 0,0-1 0,-1 1 0,1 0 0,0-1 0,0 1 0,0 0 0,-1-1 0,1 1 0,0-1 0,-1 1 0,1 0 0,0 0 0,-1-1 0,1 1 0,0 0 0,-1 0 0,1-1 0,0 1 0,-1 0 0,1 0 0,-1 0 0,1 0 0,0-1 0,-1 1 0,1 0 0,-1 0 0,1 0 0,-1 0 0,1 0 0,0 0 0,-1 0 0,1 0 0,-1 0 0,1 1 0,-1-1 0,-16 14 0,-8 23 0,24-35 0,0 1 0,0 0 0,0 0 0,0 0 0,0 0 0,0 0 0,1 0 0,0 0 0,-1 0 0,1 0 0,0 0 0,0 0 0,1 0 0,-1 0 0,1 0 0,-1 0 0,2 3 0,-1-4 0,0-1 0,0 0 0,0 0 0,0 0 0,0 0 0,0 0 0,0 0 0,0 0 0,0 0 0,0 0 0,0 0 0,1-1 0,-1 1 0,0-1 0,1 1 0,-1-1 0,0 1 0,1-1 0,-1 1 0,1-1 0,-1 0 0,1 0 0,-1 0 0,0 0 0,1 0 0,-1 0 0,1 0 0,-1-1 0,1 1 0,-1 0 0,0-1 0,1 1 0,-1-1 0,0 0 0,1 1 0,-1-1 0,0 0 0,2-1 0,1-1 0,0 1 0,1-1 0,-1-1 0,-1 1 0,1-1 0,0 1 0,-1-1 0,6-8 0,-7 10 0,-1 0 0,1-1 0,-1 1 0,1-1 0,-1 1 0,0-1 0,0 0 0,0 0 0,0 1 0,0-1 0,-1 0 0,1 0 0,-1 0 0,0 0 0,0 0 0,0-4 0,-6 5 0,-4 11 0,-9 18 0,15-22 0,2-1 0,-1 0 0,0 0 0,1 0 0,0 0 0,0 0 0,0 0 0,0 0 0,1 1 0,0-1 0,-2 7 0,3-10 0,0 0 0,0 0 0,0 0 0,0-1 0,1 1 0,-1 0 0,0 0 0,0 0 0,0-1 0,1 1 0,-1 0 0,0 0 0,1-1 0,-1 1 0,0 0 0,1-1 0,-1 1 0,1-1 0,-1 1 0,1 0 0,0-1 0,-1 1 0,1-1 0,0 1 0,1 0 0,0 0 0,0-1 0,0 1 0,1-1 0,-1 0 0,0 0 0,0 1 0,0-1 0,0-1 0,0 1 0,0 0 0,0 0 0,4-2 0,0 1 0,-1-1 0,1 0 0,-1-1 0,0 1 0,0-1 0,0 0 0,0 0 0,0 0 0,-1-1 0,1 1 0,-1-1 0,0 0 0,0-1 0,0 1 0,-1-1 0,0 1 0,0-1 0,0 0 0,0 0 0,-1-1 0,0 1 0,0 0 0,0-1 0,-1 1 0,1-1 0,0-10 0,-2 16 0,0 0 0,0-1 0,0 1 0,0 0 0,0-1 0,0 1 0,0-1 0,0 1 0,0 0 0,0-1 0,0 1 0,0 0 0,0-1 0,0 1 0,-1 0 0,1-1 0,0 1 0,0 0 0,0-1 0,0 1 0,-1 0 0,1-1 0,0 1 0,0 0 0,-1 0 0,1-1 0,0 1 0,-1 0 0,1 0 0,0-1 0,-1 1 0,1 0 0,0 0 0,-1 0 0,1 0 0,0 0 0,-1-1 0,-13 11 0,-12 25 0,24-31 0,-2 2 0,0-1 0,1 2 0,0-1 0,0 0 0,0 1 0,1-1 0,-2 8 0,4-13 0,0 0 0,0 0 0,-1 0 0,1 0 0,0 0 0,0 0 0,0 0 0,0 0 0,1 0 0,-1 0 0,0-1 0,0 1 0,1 0 0,-1 0 0,0 0 0,1 0 0,-1 0 0,1 0 0,-1 0 0,1 0 0,-1-1 0,2 2 0,-1-1 0,1-1 0,-1 1 0,1-1 0,-1 1 0,1-1 0,0 1 0,-1-1 0,1 0 0,-1 0 0,1 0 0,0 0 0,-1 0 0,1 0 0,-1-1 0,1 1 0,0 0 0,-1-1 0,1 1 0,1-2 0,3 0 0,-1-2 0,1 1 0,-1-1 0,0 0 0,0 0 0,0 0 0,0 0 0,-1-1 0,1 0 0,-1 0 0,-1 0 0,1-1 0,-1 1 0,0-1 0,0 0 0,0 0 0,-1 0 0,0 0 0,2-8 0,-4 14 0,0 0 0,0 0 0,-1 0 0,1 1 0,0-1 0,0 0 0,0 0 0,0 0 0,0 0 0,0 0 0,0 0 0,0 0 0,-1 0 0,1 0 0,0 0 0,0 0 0,0 0 0,0 0 0,0 0 0,-1 0 0,1 0 0,0 0 0,0 0 0,0 0 0,0 0 0,0 0 0,0 0 0,-1 0 0,1 0 0,0 0 0,0 0 0,0 0 0,0 0 0,0 0 0,0 0 0,-1 0 0,1 0 0,0 0 0,0 0 0,0 0 0,0 0 0,0-1 0,0 1 0,0 0 0,0 0 0,0 0 0,0 0 0,-1 0 0,1 0 0,0 0 0,0-1 0,0 1 0,0 0 0,0 0 0,0 0 0,0 0 0,0 0 0,0 0 0,0-1 0,0 1 0,0 0 0,0 0 0,0 0 0,0 0 0,0 0 0,0-1 0,0 1 0,0 0 0,1 0 0,-13 14 0,-9 18 0,18-25 0,-1 1 0,2 0 0,-1-1 0,1 1 0,-2 10 0,4-17 0,0 0 0,0 0 0,0 0 0,0-1 0,0 1 0,0 0 0,0 0 0,0 0 0,0 0 0,0 0 0,1 0 0,-1 0 0,0 0 0,1-1 0,-1 1 0,1 0 0,-1 0 0,1 0 0,-1-1 0,1 1 0,-1 0 0,2 1 0,-1-2 0,1 0 0,-1 1 0,1-1 0,-1 0 0,1 1 0,0-1 0,-1 0 0,1 0 0,-1 0 0,1 0 0,-1-1 0,1 1 0,-1 0 0,1-1 0,-1 1 0,1-1 0,-1 1 0,0-1 0,2-1 0,4-1 0,-1 0 0,1-1 0,-1 0 0,0 0 0,-1 0 0,1-1 0,-1 0 0,9-11 0,-11 13 0,-1 0 0,0 0 0,1 0 0,-2 0 0,1 0 0,0-1 0,0 1 0,-1-1 0,0 1 0,0-1 0,0 0 0,0 1 0,-1-1 0,1 0 0,-1 0 0,0 1 0,0-1 0,-1-5 0,-20 58 0,20-46 0,0-1 0,0 1 0,1-1 0,-1 1 0,1-1 0,-1 1 0,1-1 0,0 1 0,0 0 0,0-1 0,0 1 0,0-1 0,0 1 0,1-1 0,-1 1 0,1-1 0,0 1 0,2 4 0,-3-7 0,1 1 0,-1-1 0,1 1 0,-1-1 0,1 1 0,-1-1 0,1 1 0,-1-1 0,1 1 0,-1-1 0,1 0 0,0 1 0,-1-1 0,1 0 0,0 0 0,-1 1 0,1-1 0,0 0 0,-1 0 0,1 0 0,0 0 0,-1 0 0,1 0 0,0 0 0,0 0 0,2-1 0,-1 1 0,0-1 0,0 0 0,-1 0 0,1 0 0,0 0 0,0-1 0,0 1 0,-1 0 0,1-1 0,-1 1 0,3-3 0,32-42 0,-34 43 0,0 0 0,-1 0 0,1 0 0,0 0 0,-1-1 0,0 1 0,0-1 0,0 1 0,0-1 0,-1 1 0,1-1 0,-1 1 0,0-7 0,-24 56 0,22-40 0,1 0 0,-1 0 0,2 0 0,-1 0 0,1 0 0,-1 0 0,2 0 0,0 8 0,-1-13 0,0-1 0,0 1 0,0 0 0,0-1 0,1 1 0,-1-1 0,0 1 0,0-1 0,1 1 0,-1 0 0,0-1 0,0 1 0,1-1 0,-1 0 0,1 1 0,-1-1 0,0 1 0,1-1 0,-1 1 0,1-1 0,-1 0 0,1 1 0,-1-1 0,1 0 0,-1 0 0,1 1 0,0-1 0,-1 0 0,1 0 0,-1 0 0,2 0 0,0 0 0,0-1 0,0 0 0,0 0 0,0 1 0,0-1 0,-1-1 0,1 1 0,0 0 0,0 0 0,-1-1 0,1 1 0,-1-1 0,1 1 0,1-3 0,1-2 0,0 1 0,0-1 0,-1 0 0,0 0 0,0 0 0,0 0 0,-1-1 0,0 1 0,0-1 0,-1 1 0,1-1 0,-2 0 0,1 1 0,-1-9 0,-9 40 0,-4 12 0,13-36 0,-1 0 0,1 1 0,0-1 0,-1 0 0,1 1 0,0-1 0,0 1 0,0-1 0,1 0 0,-1 1 0,0-1 0,0 1 0,1-1 0,-1 0 0,1 1 0,-1-1 0,1 0 0,-1 0 0,1 1 0,0-1 0,1 2 0,-1-3 0,-1 1 0,0-1 0,1 0 0,0 1 0,-1-1 0,1 0 0,-1 1 0,1-1 0,-1 0 0,1 0 0,0 1 0,-1-1 0,1 0 0,-1 0 0,1 0 0,0 0 0,-1 0 0,1 0 0,-1 0 0,1 0 0,0 0 0,-1 0 0,1 0 0,0 0 0,-1-1 0,1 1 0,-1 0 0,2-1 0,17-16 0,11-28 0,-28 42 0,-2 3 0,13-24 0,-12 23 0,-1 0 0,1 0 0,0 0 0,-1 0 0,1 0 0,-1 0 0,0 0 0,1 0 0,-1 0 0,0 0 0,0 0 0,0 0 0,0 0 0,1 0 0,-1 0 0,-1-1 0,1 1 0,0 0 0,0 0 0,-1-1 0,0 2 0,0 1 0,0-1 0,0 1 0,0-1 0,0 1 0,0 0 0,0 0 0,1-1 0,-1 1 0,0 0 0,0 0 0,0 0 0,1 0 0,-1 0 0,1 0 0,-1 0 0,1 0 0,-1 0 0,0 2 0,-11 23 0,11-24 0,-13 61 0,14-61 0,0 0 0,0-1 0,0 1 0,0 0 0,0 0 0,0 0 0,0 0 0,1 0 0,-1 0 0,1 0 0,-1 0 0,2 3 0,-1-5 0,0 1 0,-1-1 0,1 1 0,0-1 0,-1 1 0,1-1 0,0 0 0,-1 1 0,1-1 0,0 0 0,0 1 0,-1-1 0,1 0 0,0 0 0,0 0 0,0 0 0,-1 0 0,1 0 0,0 0 0,0 0 0,0 0 0,-1 0 0,1 0 0,0 0 0,0-1 0,-1 1 0,1 0 0,0-1 0,0 1 0,-1 0 0,1-1 0,0 0 0,4-2 0,-1 0 0,0-1 0,0 1 0,0-1 0,0 0 0,-1 0 0,0-1 0,1 1 0,-2-1 0,1 1 0,0-1 0,-1 0 0,0 0 0,0 0 0,0 0 0,-1-1 0,0 1 0,0 0 0,0-1 0,-1 1 0,0-9 0,0 13 0,0 1 0,0 0 0,0 0 0,0 0 0,0-1 0,0 1 0,0 0 0,0 0 0,0 0 0,0-1 0,0 1 0,-1 0 0,1 0 0,0 0 0,0 0 0,0 0 0,0-1 0,0 1 0,-1 0 0,1 0 0,0 0 0,0 0 0,0 0 0,0 0 0,-1 0 0,1-1 0,0 1 0,0 0 0,0 0 0,-1 0 0,1 0 0,0 0 0,0 0 0,0 0 0,-1 0 0,1 0 0,0 0 0,0 0 0,0 0 0,-1 0 0,1 0 0,0 1 0,0-1 0,0 0 0,-1 0 0,1 0 0,0 0 0,0 0 0,0 0 0,0 0 0,0 1 0,-1-1 0,-11 14 0,-6 18 0,18-31 0,-11 34 0,10-34 0,1 0 0,0 0 0,-1-1 0,1 1 0,-1 0 0,1 0 0,0 0 0,0 0 0,0 1 0,0-1 0,-1 0 0,1 0 0,1 0 0,-1 0 0,0 0 0,0 0 0,0 0 0,0 0 0,1 0 0,-1 0 0,0 0 0,1 0 0,-1 0 0,1-1 0,-1 1 0,1 0 0,0 0 0,-1 0 0,2 0 0,-1-1 0,1-1 0,-1 0 0,0 0 0,1 0 0,-1 0 0,0 0 0,0 0 0,0 0 0,0 0 0,0 0 0,0 0 0,0-1 0,0 1 0,0 0 0,-1-1 0,1 1 0,-1-1 0,1 1 0,-1-1 0,1-2 0,10-34 0,-11 37 0,2-4 0,1 0 0,-1 0 0,1 1 0,0-1 0,0 0 0,0 1 0,1 0 0,-1 0 0,1 0 0,0 0 0,6-4 0,10-10 0,-11 12 0,-9 18 0,-12 27 0,8-30 0,4-9-6,-10 59 133,10-57-187,0 0 1,0 0 0,0 0-1,0 0 1,1 1-1,-1-1 1,1 0-1,-1 0 1,1 0-1,0 0 1,-1 0 0,1 0-1,0-1 1,0 1-1,1 0 1,-1 0-1,0-1 1,1 1 0,-1 0-1,1-1 1,-1 0-1,1 1 1,-1-1-1,4 2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24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 24575,'0'2'0,"-1"0"0,1 0 0,0 0 0,0 0 0,0 0 0,0 0 0,0 1 0,0-1 0,1 0 0,-1 0 0,1 0 0,0 0 0,-1 0 0,1 0 0,0 0 0,0 0 0,0 0 0,0-1 0,1 1 0,-1 0 0,0 0 0,1-1 0,-1 1 0,1-1 0,3 3 0,-5-4 0,1 1 0,0-1 0,-1 1 0,1 0 0,-1-1 0,1 0 0,0 1 0,0-1 0,-1 1 0,1-1 0,0 0 0,0 1 0,-1-1 0,1 0 0,0 0 0,0 0 0,0 0 0,0 1 0,-1-1 0,1 0 0,0 0 0,0-1 0,0 1 0,0 0 0,-1 0 0,1 0 0,0-1 0,0 1 0,-1 0 0,1-1 0,0 1 0,0 0 0,-1-1 0,2 0 0,23-28 0,-23 26 0,0-1 0,0 1 0,0 0 0,1 0 0,-1 1 0,1-1 0,0 0 0,0 1 0,0-1 0,6-2 0,-29 48 0,14-31 0,1 1 0,0 0 0,1 0 0,0 0 0,1 0 0,-2 21 0,2-20 0,3-11 0,-1 1 0,1-1 0,-1 0 0,0 0 0,0 0 0,0 0 0,-1 0 0,1 0 0,-1 0 0,1 0 0,-4 4 0,4-7 0,1 0 0,0 0 0,0 0 0,0 1 0,-1-1 0,1 0 0,0 0 0,0 0 0,-1 0 0,1 0 0,0 0 0,0 0 0,-1 1 0,1-1 0,0 0 0,0 0 0,-1 0 0,1 0 0,0 0 0,-1 0 0,1 0 0,0 0 0,0-1 0,-1 1 0,1 0 0,0 0 0,0 0 0,-1 0 0,1 0 0,0 0 0,0 0 0,0-1 0,-1 1 0,1 0 0,0 0 0,0 0 0,0 0 0,-1-1 0,1 1 0,0 0 0,0-1 0,-7-24 0,4 6 0,2 14 0,0 1 0,0-1 0,0 0 0,0 1 0,1-1 0,0 0 0,0 1 0,0-1 0,1 0 0,-1 0 0,1 1 0,1-1 0,-1 0 0,0 1 0,1 0 0,0-1 0,3-4 0,-5 9 0,0 0 0,1 0 0,-1 0 0,1 0 0,-1 0 0,0 0 0,1 0 0,-1 0 0,0 0 0,1 0 0,-1 0 0,1 0 0,-1 1 0,0-1 0,1 0 0,-1 0 0,0 0 0,1 0 0,-1 1 0,0-1 0,0 0 0,1 0 0,-1 1 0,0-1 0,0 0 0,1 1 0,-1-1 0,0 0 0,0 1 0,0-1 0,1 0 0,-1 1 0,0-1 0,0 0 0,0 1 0,0-1 0,0 0 0,0 1 0,0-1 0,0 1 0,0-1 0,0 0 0,0 1 0,8 27 0,-5-20 0,-3-5 0,1 0 0,1-1 0,-1 1 0,0-1 0,1 1 0,-1-1 0,1 1 0,0-1 0,0 0 0,0 0 0,0 0 0,0 0 0,0 0 0,0 0 0,1-1 0,-1 1 0,1-1 0,-1 1 0,1-1 0,-1 0 0,1 0 0,3 1 0,-1-2 0,-1 0 0,0 1 0,1-1 0,-1-1 0,1 1 0,-1-1 0,0 0 0,1 0 0,-1 0 0,0 0 0,0-1 0,1 1 0,4-4 0,-3 2 0,-1 0 0,1-1 0,-1 1 0,0-1 0,0 0 0,0-1 0,0 1 0,-1-1 0,1 0 0,-1 0 0,-1 0 0,1 0 0,-1-1 0,0 0 0,0 1 0,0-1 0,-1 0 0,0 0 0,0-1 0,1-8 0,-3 15 0,0-1 0,0 1 0,1-1 0,-1 1 0,0-1 0,0 1 0,0 0 0,0-1 0,0 1 0,0-1 0,-1 1 0,1-1 0,0 1 0,0-1 0,0 1 0,0-1 0,0 1 0,-1-1 0,1 1 0,0 0 0,0-1 0,-1 1 0,1-1 0,0 1 0,-1 0 0,1-1 0,0 1 0,-1 0 0,1 0 0,-1-1 0,1 1 0,0 0 0,-1 0 0,1-1 0,-1 1 0,1 0 0,-1 0 0,0 0 0,-18 9 0,-14 24 0,30-29 0,-24 40 0,26-41 0,-1 0 0,1-1 0,0 1 0,0-1 0,0 1 0,1 0 0,-1 0 0,1-1 0,-1 1 0,1 0 0,0 0 0,0 0 0,0 0 0,1-1 0,0 6 0,0-7 0,0 0 0,0 0 0,0 0 0,0 0 0,1 0 0,-1 0 0,0 0 0,1-1 0,-1 1 0,0 0 0,1-1 0,-1 1 0,1-1 0,-1 0 0,1 1 0,-1-1 0,1 0 0,-1 0 0,1 0 0,-1 0 0,1 0 0,-1 0 0,1 0 0,-1 0 0,1-1 0,-1 1 0,1-1 0,1 0 0,42-15 0,-40 12 0,0-1 0,0 1 0,0-1 0,-1 0 0,0 0 0,0 0 0,0-1 0,0 1 0,-1-1 0,0 0 0,0 0 0,3-12 0,-5 15 0,-1 1 0,1 0 0,-1 0 0,0 0 0,1 0 0,-1 0 0,0 0 0,0 0 0,-1 0 0,1-1 0,0 1 0,-1 0 0,1 0 0,-1 0 0,0 0 0,0 0 0,-1-3 0,0 3 0,1 1 0,-1-1 0,0 1 0,0-1 0,0 1 0,0 0 0,0 0 0,0 0 0,0 0 0,0 0 0,0 0 0,0 0 0,-1 1 0,1-1 0,0 1 0,0 0 0,-1-1 0,1 1 0,0 0 0,-3 1 0,0-1 0,0 0 0,1 1 0,-1 0 0,1 0 0,-1 0 0,1 0 0,-1 1 0,1 0 0,0 0 0,0 0 0,0 0 0,0 1 0,0-1 0,-6 6 0,8-6 0,0 0 0,0 0 0,0 0 0,0 1 0,1-1 0,-1 1 0,1-1 0,-1 1 0,1-1 0,0 1 0,0 0 0,0-1 0,0 1 0,0 0 0,1 0 0,0 0 0,-1 0 0,1 0 0,0 0 0,0 0 0,0 0 0,1-1 0,-1 1 0,2 6 0,0-7 0,-1 1 0,1-1 0,0 0 0,0 1 0,-1-1 0,2 0 0,-1 0 0,0 0 0,0 0 0,1-1 0,-1 1 0,0-1 0,1 1 0,0-1 0,-1 0 0,1 0 0,0 0 0,0 0 0,-1 0 0,1-1 0,0 0 0,3 1 0,69 3 0,-70-4 0,0 0 0,1-1 0,-1 0 0,0 0 0,0 0 0,0-1 0,0 1 0,0-1 0,0-1 0,0 1 0,7-6 0,-10 7 0,0 0 0,-1 0 0,1 0 0,-1 0 0,1-1 0,-1 1 0,1 0 0,-1-1 0,0 1 0,0-1 0,1 0 0,-1 1 0,0-1 0,-1 0 0,1 0 0,0 0 0,0 0 0,-1 1 0,1-1 0,-1 0 0,0 0 0,0 0 0,1 0 0,-1 0 0,0 0 0,-1 0 0,1 0 0,0 0 0,0 0 0,-2-4 0,1 5 0,0 0 0,0 0 0,0 0 0,0 0 0,0 0 0,-1 0 0,1 0 0,0 0 0,-1 1 0,1-1 0,0 0 0,-1 1 0,1-1 0,-1 1 0,1 0 0,-1-1 0,1 1 0,-1 0 0,1 0 0,-1 0 0,1 0 0,-1 0 0,1 0 0,-1 1 0,1-1 0,-1 0 0,1 1 0,0-1 0,-1 1 0,-1 0 0,-3 1 0,0 0 0,1 0 0,-1 1 0,1-1 0,-1 1 0,-6 6 0,7-5 0,1 0 0,0 0 0,1 0 0,-1 1 0,1 0 0,0 0 0,0 0 0,1 0 0,-1 0 0,1 0 0,-2 8 0,4-12 0,-1 0 0,1 1 0,0-1 0,0 1 0,0-1 0,0 0 0,0 1 0,0-1 0,0 1 0,1-1 0,-1 0 0,0 1 0,1-1 0,-1 0 0,1 1 0,-1-1 0,1 0 0,0 0 0,1 3 0,0-3 0,0 0 0,-1 0 0,1 1 0,0-1 0,0 0 0,0 0 0,0-1 0,0 1 0,0 0 0,0-1 0,1 1 0,-1-1 0,0 0 0,0 1 0,0-1 0,5-1 0,6 2 0,0-2 0,0 0 0,0-1 0,0 0 0,-1 0 0,18-7 0,-27 8 0,0 0 0,0-1 0,0 1 0,0 0 0,0-1 0,-1 0 0,1 0 0,0 0 0,-1 0 0,0 0 0,1 0 0,-1-1 0,0 1 0,0-1 0,0 0 0,-1 1 0,1-1 0,-1 0 0,1 0 0,-1 0 0,0 0 0,0 0 0,0 0 0,0-1 0,-1 1 0,0 0 0,1 0 0,-1-1 0,0 1 0,-1-6 0,0 7 0,0 0 0,0 0 0,0 0 0,-1 0 0,1 0 0,0 1 0,-1-1 0,1 0 0,-1 1 0,0 0 0,1-1 0,-1 1 0,0 0 0,0 0 0,0 0 0,0 0 0,0 0 0,0 0 0,0 0 0,0 1 0,0-1 0,0 1 0,-1-1 0,1 1 0,0 0 0,-3 0 0,-4-1 0,0 0 0,0 1 0,0 0 0,0 1 0,-12 1 0,16 0 0,0 0 0,0 0 0,1 0 0,-1 1 0,0-1 0,1 1 0,0 0 0,-1 0 0,1 1 0,1 0 0,-1-1 0,0 1 0,1 0 0,-6 9 0,8-12 0,1 1 0,-1-1 0,0 0 0,1 1 0,-1-1 0,1 0 0,-1 1 0,1-1 0,0 1 0,0-1 0,-1 1 0,1-1 0,0 1 0,0-1 0,1 1 0,-1-1 0,0 1 0,0-1 0,1 1 0,-1-1 0,2 2 0,-1-1 0,1 0 0,-1 0 0,1-1 0,0 1 0,-1-1 0,1 1 0,0-1 0,0 0 0,0 0 0,0 0 0,1 0 0,-1 0 0,0 0 0,0-1 0,0 1 0,1-1 0,-1 1 0,4-1 0,4 2 0,17 2 0,0-1 0,34-1 0,-56-1 0,1-1 0,-1-1 0,0 1 0,1-1 0,-1 0 0,0 0 0,0 0 0,0-1 0,0 0 0,0 0 0,0 0 0,0 0 0,0-1 0,-1 0 0,1 0 0,-1 0 0,0-1 0,6-5 0,-9 8 0,0-1 0,0 1 0,-1 0 0,1 0 0,0-1 0,-1 1 0,1 0 0,0-1 0,-1 1 0,0-1 0,1 1 0,-1-1 0,0 1 0,0-1 0,0 1 0,0-1 0,0 1 0,0-1 0,0 1 0,0-1 0,-1 1 0,1-1 0,0 1 0,-1-1 0,1 1 0,-1 0 0,-1-2 0,0 0 0,0 0 0,-1 1 0,1-1 0,-1 1 0,0-1 0,1 1 0,-1 0 0,0 0 0,0 1 0,-1-1 0,-4-2 0,2 2 0,1 0 0,-1 0 0,0 0 0,0 1 0,1 0 0,-1 0 0,0 0 0,0 1 0,0-1 0,0 2 0,0-1 0,0 1 0,0-1 0,-9 4 0,13-3 0,0 0 0,-1 0 0,1 0 0,0 0 0,0 1 0,0-1 0,0 1 0,1 0 0,-1-1 0,0 1 0,1 0 0,-1 0 0,1 0 0,-1 0 0,1 0 0,0 0 0,0 0 0,0 1 0,0-1 0,0 0 0,1 1 0,-1-1 0,1 1 0,-1-1 0,1 0 0,0 1 0,0 3 0,1-4 0,0 0 0,0 0 0,0 0 0,0 0 0,0 0 0,1 0 0,-1 0 0,0 0 0,1 0 0,-1-1 0,1 1 0,0-1 0,0 1 0,0-1 0,-1 0 0,1 1 0,0-1 0,1 0 0,-1 0 0,0-1 0,0 1 0,0 0 0,0-1 0,1 1 0,-1-1 0,0 0 0,1 0 0,-1 1 0,4-2 0,6 2 0,0-2 0,0 1 0,23-5 0,-33 4 0,0 1 0,0-1 0,0 1 0,0-1 0,0 0 0,-1 0 0,1 0 0,0 0 0,0 0 0,-1 0 0,1 0 0,-1-1 0,1 1 0,1-3 0,-2 3 0,-1 0 0,0 0 0,1 0 0,-1-1 0,0 1 0,1 0 0,-1 0 0,0-1 0,0 1 0,0 0 0,0 0 0,0-1 0,0 1 0,-1 0 0,1 0 0,0-1 0,-1 1 0,1 0 0,-1 0 0,1 0 0,-1 0 0,1-1 0,-1 1 0,0 0 0,-1-1 0,1 0-68,0 1 0,0-1-1,0 1 1,0 0 0,0 0 0,0 0-1,-1-1 1,1 1 0,0 0 0,-1 1-1,1-1 1,-1 0 0,1 0 0,-1 0-1,1 1 1,-1-1 0,1 1 0,-1-1-1,-1 1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25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11 24575,'-14'-1'0,"-1"1"0,1 0 0,0 1 0,0 1 0,0 0 0,0 1 0,0 1 0,0 0 0,-22 10 0,36-14 0,-1 0 0,1 0 0,0 0 0,0 0 0,0 0 0,0 0 0,0 0 0,0 0 0,-1 0 0,1 0 0,0 0 0,0 0 0,0 1 0,0-1 0,0 0 0,0 0 0,0 0 0,0 0 0,-1 0 0,1 0 0,0 0 0,0 0 0,0 0 0,0 1 0,0-1 0,0 0 0,0 0 0,0 0 0,0 0 0,0 0 0,0 0 0,0 1 0,0-1 0,0 0 0,0 0 0,0 0 0,0 0 0,0 0 0,0 0 0,0 1 0,0-1 0,0 0 0,0 0 0,0 0 0,0 0 0,0 0 0,0 0 0,0 0 0,0 1 0,0-1 0,1 0 0,-1 0 0,0 0 0,0 0 0,0 0 0,0 0 0,0 0 0,0 0 0,0 0 0,0 0 0,1 1 0,-1-1 0,0 0 0,0 0 0,15 3 0,14-1 0,4-1 0,-24 0 0,0 0 0,0-1 0,0 0 0,-1-1 0,1 0 0,0 0 0,0-1 0,-1 0 0,10-4 0,-18 6 0,0 0 0,0 0 0,0 0 0,-1 0 0,1 0 0,0 0 0,0 0 0,0 0 0,0 0 0,0 0 0,-1 0 0,1 0 0,0 0 0,0 0 0,0-1 0,0 1 0,0 0 0,-1 0 0,1 0 0,0 0 0,0 0 0,0 0 0,0-1 0,0 1 0,0 0 0,0 0 0,0 0 0,0 0 0,0-1 0,0 1 0,0 0 0,0 0 0,-1 0 0,1 0 0,0-1 0,0 1 0,1 0 0,-1 0 0,0 0 0,0 0 0,0-1 0,0 1 0,0 0 0,0 0 0,0 0 0,0 0 0,0 0 0,0-1 0,-22 8 0,18-3 0,1 0 0,0 0 0,0 1 0,0-1 0,0 1 0,1 0 0,0 0 0,0 0 0,0 0 0,-1 9 0,2-12 0,1-1 0,0 0 0,0 0 0,0 1 0,-1-1 0,1 0 0,1 0 0,-1 1 0,0-1 0,0 0 0,0 0 0,1 0 0,-1 1 0,0-1 0,1 0 0,-1 0 0,1 0 0,0 0 0,1 2 0,-1-2 0,0 0 0,0-1 0,1 1 0,-1-1 0,0 1 0,1-1 0,-1 0 0,0 0 0,1 1 0,-1-1 0,0 0 0,1 0 0,-1 0 0,1 0 0,-1 0 0,0-1 0,1 1 0,-1 0 0,0-1 0,1 1 0,-1-1 0,2-1 0,1 1 0,-1-1 0,0 1 0,0-1 0,0 0 0,0 0 0,0 0 0,0-1 0,-1 1 0,1-1 0,-1 0 0,0 1 0,0-1 0,0 0 0,0 0 0,0 0 0,0-1 0,-1 1 0,3-7 0,-2 4 0,-1-1 0,1 0 0,-1 1 0,-1-1 0,1 0 0,-1 0 0,0 0 0,-2-13 0,-5 71 0,3-30 0,3-18 0,0 0 0,0 0 0,1 0 0,-1 0 0,1 1 0,-1-1 0,1 0 0,0 0 0,0 1 0,1-1 0,-1 0 0,1 0 0,-1 0 0,1 0 0,0 1 0,0-1 0,2 3 0,4-5 0,-2-12 0,0-21 0,-4 26 0,2-54-1365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27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24575,'2'4'0,"0"0"0,-1 1 0,1-1 0,-1 1 0,1 0 0,-1-1 0,-1 1 0,1 8 0,0-9 0,0 12 0,-1-10 0,0-1 0,1 1 0,0-1 0,0 0 0,0 1 0,0-1 0,3 7 0,11-51 0,-9 14 0,0 0 0,-4 53 0,-2 12 0,-1 16 0,1-45 0,1-22 0,3-37 0,-2 9 0,-1 31 0,-1 12 0,4 54 0,-4-54 0,1 0 0,-1 0 0,1-1 0,0 1 0,0 0 0,1-1 0,-1 1 0,1 0 0,0-1 0,0 0 0,0 1 0,4 4 0,-3-13 0,-1 0 0,0 0 0,0 0 0,-1 0 0,0-1 0,1 1 0,-2 0 0,1-9 0,-1-11 0,-1 21 0,0-1 0,1 1 0,0-1 0,0 0 0,0 1 0,0-1 0,1 0 0,-1 1 0,1-1 0,1 1 0,-1 0 0,0-1 0,1 1 0,3-7 0,-2 57 0,-4-37-124,1 0 0,0 0 0,1 0 0,0 0 0,0 0 0,1-1-1,0 1 1,1-1 0,0 1 0,7 14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32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 24575,'-40'0'0,"12"-1"0,26 0 0,0 1 0,-1 0 0,1-1 0,0 1 0,-1 0 0,1 0 0,-1 1 0,1-1 0,0 1 0,-1-1 0,-3 2 0,5-1 0,0 1 0,0-1 0,0 0 0,1 0 0,-1 1 0,0-1 0,1 0 0,-1 1 0,1-1 0,-1 1 0,1-1 0,0 0 0,0 1 0,0-1 0,0 1 0,0-1 0,0 1 0,0-1 0,0 1 0,0-1 0,1 1 0,-1-1 0,1 0 0,-1 1 0,2 1 0,-1 1 0,10 28 0,-5-37 0,2-17 0,1 3 0,-3 32 0,-3 40 0,-3-48 0,3 22 0,1-47 0,-4 20 0,0-1 0,1 1 0,-1 0 0,0-1 0,0 1 0,0-1 0,0 1 0,0-1 0,0 1 0,1-1 0,-1 1 0,0-1 0,-1 1 0,1-1 0,0 1 0,0-1 0,0 1 0,0-1 0,0 1 0,0-1 0,-1 1 0,1-1 0,0 1 0,0-1 0,-1 1 0,1 0 0,0-1 0,0 1 0,-1-1 0,1 1 0,-1 0 0,1-1 0,0 1 0,-1 0 0,1 0 0,-1-1 0,-11 16 0,10-12 0,1 0 0,-1-1 0,1 1 0,-1 0 0,1 0 0,0 1 0,1-1 0,-1 0 0,0 0 0,1 0 0,0 7 0,4-10-1365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36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24575,'-10'64'0,"7"-51"0,1-1 0,0 1 0,-1 18 0,3-30 0,0 0 0,0 0 0,-1 1 0,1-1 0,0 0 0,0 0 0,1 1 0,-1-1 0,0 0 0,0 0 0,0 0 0,1 1 0,-1-1 0,1 0 0,-1 0 0,1 0 0,0 0 0,-1 0 0,1 0 0,0 0 0,-1 0 0,1 0 0,0 0 0,0 0 0,2 1 0,-2-2 0,0 0 0,0 0 0,1 0 0,-1 0 0,0 0 0,1-1 0,-1 1 0,0 0 0,0-1 0,0 1 0,1-1 0,-1 1 0,0-1 0,0 0 0,0 0 0,0 1 0,0-1 0,0 0 0,1-1 0,3-3 0,0 0 0,-1 0 0,1 0 0,-1 0 0,0-1 0,-1 0 0,0 0 0,6-11 0,-9 15 0,0 1 0,1 0 0,-1-1 0,0 1 0,1 0 0,-1-1 0,0 1 0,0 0 0,0-1 0,0 1 0,0 0 0,-1-1 0,1 1 0,0 0 0,-1-1 0,1 1 0,0 0 0,-1 0 0,0-1 0,0-1 0,0 3 0,0-1 0,0 0 0,0 1 0,0-1 0,0 1 0,1 0 0,-1-1 0,0 1 0,0 0 0,0-1 0,0 1 0,0 0 0,0 0 0,0 0 0,0 0 0,0 0 0,0 0 0,0 0 0,0 0 0,-2 1 0,-1 0 0,0 0 0,1 0 0,-1 1 0,1-1 0,0 1 0,-1 0 0,1 0 0,0 0 0,0 0 0,0 0 0,0 1 0,0 0 0,-3 4 0,3-3 0,1 0 0,0 0 0,0 0 0,0 0 0,0 0 0,1 0 0,0 1 0,0-1 0,0 1 0,-1 7 0,2-10 0,0-1 0,0 1 0,1 0 0,-1-1 0,0 1 0,1-1 0,-1 1 0,1-1 0,-1 1 0,1-1 0,0 1 0,0-1 0,-1 1 0,1-1 0,0 0 0,0 1 0,0-1 0,1 0 0,-1 0 0,0 0 0,0 0 0,1 0 0,-1 0 0,0 0 0,1 0 0,-1-1 0,1 1 0,-1 0 0,1-1 0,0 0 0,1 1 0,5 0 0,-1 0 0,1 0 0,0-1 0,-1-1 0,1 1 0,0-1 0,-1 0 0,1-1 0,-1 0 0,1 0 0,-1 0 0,0-1 0,0 0 0,0-1 0,10-6 0,-14 8 0,1 0 0,-1 0 0,0 0 0,0-1 0,0 1 0,0-1 0,0 0 0,0 0 0,-1 0 0,1 0 0,-1 0 0,0-1 0,0 1 0,0-1 0,0 1 0,-1-1 0,1 0 0,-1 0 0,0 0 0,0 0 0,-1 1 0,1-1 0,-1 0 0,0 0 0,0 0 0,0 0 0,0 0 0,-1 0 0,0 0 0,1 0 0,-3-5 0,2 8 0,1 0 0,0 0 0,-1 0 0,0 0 0,1 0 0,-1 0 0,1 0 0,-1 0 0,0 0 0,0 0 0,0 1 0,1-1 0,-1 0 0,0 0 0,0 1 0,0-1 0,0 1 0,0-1 0,0 1 0,0-1 0,0 1 0,0 0 0,-1 0 0,-1-1 0,0 1 0,0 0 0,0 0 0,1 1 0,-1-1 0,0 1 0,0-1 0,0 1 0,0 0 0,-4 2 0,-1 1 0,0 0 0,1 1 0,-1 0 0,1 0 0,-10 9 0,15-12 0,0 0 0,-1 1 0,1-1 0,0 0 0,0 1 0,1-1 0,-1 1 0,0-1 0,1 1 0,0 0 0,-1 0 0,1 0 0,0 0 0,1 0 0,-1 0 0,0 0 0,1 3 0,0-5 0,0 0 0,0 0 0,0 0 0,1 0 0,-1 0 0,1 0 0,-1 0 0,1 0 0,-1 0 0,1 0 0,-1 0 0,1-1 0,0 1 0,0 0 0,-1 0 0,1-1 0,0 1 0,0 0 0,1 0 0,32 8 0,-17-7 0,-1-2 0,0 0 0,0-1 0,21-3 0,-33 4 0,-1-1 0,1 1 0,0-1 0,-1 0 0,1 0 0,-1 0 0,1-1 0,-1 1 0,0-1 0,0 0 0,1 0 0,-1 0 0,0 0 0,-1-1 0,1 1 0,0-1 0,-1 1 0,1-1 0,-1 0 0,0 0 0,0 0 0,0-1 0,0 1 0,-1 0 0,2-4 0,-2 5 0,-1 1 0,1-1 0,-1 1 0,0-1 0,1 1 0,-1-1 0,0 0 0,0 1 0,0-1 0,0 1 0,0-1 0,0 1 0,-1-1 0,1 1 0,-1-1 0,1 1 0,-1-1 0,1 1 0,-1-1 0,0 1 0,1 0 0,-1-1 0,0 1 0,0 0 0,0 0 0,0 0 0,0-1 0,0 1 0,-3-1 0,2 1 0,-1 0 0,0 0 0,1 1 0,-1-1 0,0 1 0,1-1 0,-1 1 0,0 0 0,0 0 0,1 0 0,-1 0 0,0 1 0,0-1 0,1 1 0,-5 1 0,3-1 0,0 1 0,0 0 0,-1-1 0,1 2 0,0-1 0,1 0 0,-1 1 0,0 0 0,-6 5 0,9-6 0,0-1 0,0 0 0,0 0 0,0 1 0,0-1 0,0 0 0,0 1 0,0-1 0,1 1 0,-1-1 0,1 1 0,-1 0 0,1-1 0,-1 1 0,1 0 0,0-1 0,0 1 0,0-1 0,0 1 0,0 0 0,0-1 0,0 1 0,1 0 0,-1-1 0,1 4 0,1-3 0,0 1 0,1-1 0,-1 1 0,0-1 0,1 0 0,-1 0 0,1 0 0,0 0 0,0-1 0,-1 1 0,1-1 0,0 1 0,1-1 0,-1 0 0,0 0 0,0 0 0,0-1 0,1 1 0,2-1 0,66 5 0,-70-5 0,0 0 0,1-1 0,-1 1 0,0 0 0,0-1 0,0 0 0,1 1 0,-1-1 0,0 0 0,0 0 0,0 0 0,0 0 0,0-1 0,-1 1 0,1 0 0,0-1 0,0 0 0,-1 1 0,1-1 0,-1 0 0,0 0 0,1 1 0,-1-1 0,0 0 0,0 0 0,0-1 0,0 1 0,-1 0 0,1 0 0,-1 0 0,1-5 0,0 5 0,-1 1 0,0-1 0,0 0 0,0 0 0,0 1 0,-1-1 0,1 0 0,0 0 0,-1 1 0,1-1 0,-1 0 0,0 1 0,1-1 0,-1 1 0,0-1 0,0 1 0,0-1 0,0 1 0,0-1 0,0 1 0,-1 0 0,1 0 0,0-1 0,-1 1 0,1 0 0,-1 0 0,1 0 0,-1 1 0,1-1 0,-1 0 0,0 1 0,1-1 0,-1 1 0,0-1 0,0 1 0,1 0 0,-1 0 0,0-1 0,0 1 0,-2 1 0,0-1 0,0 1 0,0 0 0,0 0 0,0 0 0,0 0 0,0 1 0,1-1 0,-1 1 0,0 0 0,1 0 0,0 1 0,-1-1 0,-4 6 0,6-7 0,1 0 0,-1 0 0,1 1 0,0-1 0,0 0 0,0 1 0,0-1 0,0 1 0,0-1 0,0 1 0,0 0 0,1-1 0,-1 1 0,1 0 0,-1 0 0,1-1 0,-1 1 0,1 0 0,0 0 0,0 0 0,0 0 0,0-1 0,0 1 0,1 0 0,-1 0 0,0 0 0,1-1 0,-1 1 0,1 0 0,0-1 0,0 1 0,-1 0 0,3 1 0,-1-1 0,0 0 0,1 0 0,0 0 0,-1-1 0,1 1 0,0-1 0,0 1 0,0-1 0,0 0 0,0 0 0,0 0 0,0-1 0,0 1 0,0-1 0,0 0 0,6 0 0,56-2 0,-58 1 0,-4 0 0,0 0 0,0 1 0,-1-1 0,1-1 0,0 1 0,0 0 0,-1-1 0,1 1 0,-1-1 0,1 0 0,-1 0 0,0 0 0,1 0 0,-1 0 0,0-1 0,-1 1 0,1-1 0,0 1 0,-1-1 0,1 0 0,1-4 0,-2 5 0,0 0 0,-1 1 0,1-1 0,0 0 0,-1 1 0,0-1 0,1 0 0,-1 0 0,0 1 0,0-1 0,0 0 0,0 0 0,0 0 0,0 1 0,-1-1 0,1 0 0,-1 0 0,1 1 0,-1-1 0,1 0 0,-1 1 0,0-1 0,0 1 0,0-1 0,0 1 0,0-1 0,0 1 0,0 0 0,-1-1 0,1 1 0,0 0 0,-1 0 0,1 0 0,-1 0 0,1 0 0,-1 0 0,-2 0 0,1-1 0,1 1 0,-1 0 0,0 1 0,1-1 0,-1 0 0,0 1 0,0-1 0,0 1 0,0 0 0,1 0 0,-1 0 0,0 1 0,0-1 0,0 1 0,1-1 0,-1 1 0,0 0 0,0 0 0,1 0 0,-1 0 0,1 1 0,-1-1 0,1 1 0,0-1 0,-1 1 0,1 0 0,0 0 0,0 0 0,0 0 0,0 0 0,1 0 0,-1 1 0,1-1 0,-1 1 0,1-1 0,0 1 0,0-1 0,0 1 0,0 0 0,0 0 0,1-1 0,-1 1 0,1 0 0,0 0 0,-1 0 0,2 0 0,-1-1 0,0 1 0,0 0 0,1 0 0,0 0 0,1 4 0,-1-5 0,-1 0 0,1-1 0,0 1 0,0-1 0,0 1 0,0 0 0,0-1 0,0 0 0,0 1 0,1-1 0,-1 0 0,0 0 0,1 1 0,-1-1 0,1 0 0,-1-1 0,1 1 0,-1 0 0,1 0 0,0-1 0,0 1 0,-1-1 0,1 1 0,0-1 0,0 0 0,-1 1 0,1-1 0,0 0 0,0 0 0,0 0 0,0-1 0,-1 1 0,3-1 0,2 0 0,-1 0 0,0 0 0,0 0 0,0-1 0,0 0 0,0 0 0,0 0 0,-1 0 0,1-1 0,5-4 0,-6 3 0,-1 1 0,0-1 0,0 0 0,-1 0 0,1 0 0,-1-1 0,3-7 0,-4 11 0,0-1 0,0 0 0,-1 1 0,1-1 0,-1 0 0,1 0 0,-1 1 0,0-1 0,1 0 0,-1 0 0,0 0 0,0 1 0,-1-1 0,1 0 0,0 0 0,0 0 0,-1 1 0,1-1 0,-1 0 0,0 1 0,1-1 0,-1 0 0,-2-2 0,3 4 0,0 0 0,-1 0 0,1-1 0,0 1 0,0 0 0,-1 0 0,1 0 0,0-1 0,-1 1 0,1 0 0,0 0 0,-1 0 0,1 0 0,0 0 0,-1 0 0,1 0 0,0 0 0,-1 0 0,1 0 0,0 0 0,-1 0 0,1 0 0,0 0 0,-1 0 0,1 0 0,0 0 0,-1 0 0,1 1 0,0-1 0,-1 0 0,1 0 0,0 0 0,-1 0 0,1 1 0,-1-1 0,-10 16 0,-3 16 0,13-30 0,0-1 0,1 1 0,-1-1 0,1 1 0,-1 0 0,1-1 0,0 1 0,0-1 0,-1 1 0,1 0 0,0-1 0,1 1 0,-1 0 0,0-1 0,0 1 0,1 0 0,-1-1 0,1 1 0,-1-1 0,1 1 0,0-1 0,-1 1 0,1-1 0,0 1 0,0-1 0,0 0 0,0 1 0,1-1 0,-1 0 0,0 0 0,0 0 0,1 0 0,-1 0 0,0 0 0,1 0 0,-1-1 0,1 1 0,-1 0 0,1-1 0,0 1 0,-1-1 0,1 0 0,0 1 0,-1-1 0,1 0 0,-1 0 0,4 0 0,-2 0 0,1 0 0,-1 0 0,1 0 0,-1-1 0,1 1 0,-1-1 0,1 0 0,-1 0 0,1 0 0,-1-1 0,0 1 0,0-1 0,0 1 0,0-1 0,0 0 0,0 0 0,0-1 0,-1 1 0,1 0 0,-1-1 0,1 0 0,2-4 0,2-20 0,-7 26 0,0 0 0,0 0 0,0-1 0,0 1 0,0 0 0,0 0 0,0 0 0,1-1 0,-1 1 0,0 0 0,1 0 0,-1 0 0,1 0 0,-1 0 0,1 0 0,0 0 0,-1 0 0,1 0 0,0 0 0,0 0 0,0 0 0,-1 0 0,1 0 0,0 1 0,0-1 0,0 0 0,0 1 0,0-1 0,1 1 0,-1-1 0,0 1 0,0-1 0,0 1 0,0 0 0,1 0 0,1-1 0,0 1 0,0-1 0,0 0 0,-1 0 0,1 0 0,0-1 0,-1 1 0,1 0 0,-1-1 0,1 0 0,-1 0 0,3-2 0,-4 2 0,1 1 0,0-1 0,-1 1 0,1 0 0,0-1 0,0 1 0,0 0 0,0 0 0,0 0 0,0 0 0,0 1 0,0-1 0,0 1 0,0-1 0,3 0 0,-5 5 0,-1-1 0,1 0 0,-1 0 0,0 0 0,0 0 0,0 0 0,0 0 0,-1 0 0,1 0 0,-3 3 0,-1 3 0,4-6 0,0 1 0,0-1 0,0 1 0,0-1 0,0 1 0,1 0 0,0-1 0,-1 1 0,1 0 0,1-1 0,-1 1 0,0-1 0,2 6 0,0-5 0,1 1 0,0 0 0,0-1 0,0 1 0,0-1 0,1 0 0,-1 0 0,7 4 0,-10-8 0,0 1 0,1-1 0,-1 0 0,0 0 0,0 0 0,1 0 0,-1 1 0,0-1 0,0 0 0,0 0 0,1 1 0,-1-1 0,0 0 0,0 0 0,0 1 0,0-1 0,0 0 0,1 0 0,-1 1 0,0-1 0,0 0 0,0 1 0,0-1 0,0 0 0,0 1 0,0-1 0,0 0 0,0 0 0,0 1 0,0-1 0,0 0 0,0 1 0,0-1 0,-1 0 0,1 0 0,0 1 0,0-1 0,0 0 0,0 1 0,0-1 0,-1 0 0,1 0 0,0 1 0,-18 4 0,-27-4 0,41-1 0,-55-7-1365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4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9 24575,'-1'-1'0,"1"1"0,-1-1 0,1 0 0,-1 1 0,0-1 0,0 1 0,1-1 0,-1 0 0,0 1 0,0 0 0,0-1 0,0 1 0,0 0 0,0-1 0,1 1 0,-1 0 0,0 0 0,0 0 0,0 0 0,0 0 0,0 0 0,0 0 0,0 0 0,0 0 0,0 0 0,0 0 0,-1 1 0,-29 3 0,-3-1 0,31-3 0,0 0 0,1 0 0,-1 0 0,0 0 0,1 1 0,-1-1 0,0 1 0,1-1 0,-1 1 0,-2 1 0,4-1 0,0 0 0,0 0 0,0 0 0,0 1 0,0-1 0,0 0 0,1 0 0,-1 1 0,0-1 0,1 0 0,-1 1 0,1-1 0,-1 1 0,1-1 0,0 1 0,-1-1 0,1 1 0,0-1 0,0 1 0,0-1 0,0 1 0,0-1 0,1 2 0,7 104 0,-8-106 0,0 1 0,0-1 0,0 0 0,0 1 0,0-1 0,0 0 0,0 1 0,1-1 0,-1 0 0,1 1 0,-1-1 0,1 0 0,-1 0 0,1 0 0,0 1 0,-1-1 0,1 0 0,0 0 0,0 0 0,0 0 0,0 0 0,0 0 0,2 0 0,-2 0 0,0-1 0,1 0 0,-1 0 0,0 0 0,1 0 0,-1 0 0,1 0 0,-1 0 0,0-1 0,1 1 0,-1-1 0,0 1 0,1-1 0,-1 1 0,0-1 0,0 1 0,1-1 0,0-1 0,10-7 0,-1-1 0,0 1 0,14-18 0,-15 16 0,6-7 0,-13 13 0,0 1 0,0 0 0,0 0 0,1 1 0,0-1 0,7-5 0,-10 14 0,-1-1 0,1 1 0,-1-1 0,-1 1 0,1-1 0,0 1 0,-3 6 0,-3 40 0,6-48 0,0 1 0,0-1 0,0 1 0,0-1 0,0 1 0,1-1 0,0 0 0,-1 1 0,1-1 0,1 0 0,-1 1 0,2 2 0,-2-5 0,0 0 0,1-1 0,-1 1 0,0 0 0,1-1 0,-1 0 0,0 1 0,1-1 0,-1 0 0,0 0 0,1 0 0,-1 1 0,1-1 0,-1-1 0,0 1 0,1 0 0,-1 0 0,0-1 0,1 1 0,-1 0 0,0-1 0,1 1 0,-1-1 0,0 0 0,0 1 0,1-1 0,-1 0 0,0 0 0,0 0 0,1-1 0,40-34 0,-36 30 0,-1 1 0,0-1 0,-1 0 0,0 0 0,1-1 0,4-11 0,-8 17 0,-1 0 0,1 0 0,-1 0 0,1 0 0,-1 0 0,0 0 0,0 0 0,1 0 0,-1 0 0,0 0 0,0-1 0,0 1 0,0 0 0,0 0 0,-1 0 0,1 0 0,0 0 0,0 0 0,-1-1 0,0 1 0,0 0 0,0 1 0,0-1 0,0 1 0,1-1 0,-1 1 0,0-1 0,0 1 0,0 0 0,-1 0 0,1-1 0,0 1 0,0 0 0,0 0 0,0 0 0,0 0 0,0 0 0,0 0 0,0 0 0,0 1 0,0-1 0,0 0 0,0 1 0,0-1 0,-1 1 0,0 0 0,0 0 0,0 0 0,0 0 0,0 0 0,1 0 0,-1 0 0,0 1 0,1-1 0,-1 1 0,1-1 0,-1 1 0,1 0 0,0-1 0,0 1 0,0 0 0,0 0 0,0 0 0,0 0 0,0 0 0,1 0 0,-1 0 0,0 0 0,1 0 0,0 0 0,0 0 0,0 0 0,0 1 0,0-1 0,0 0 0,1 3 0,-1-3 0,0 0 0,0 0 0,0 1 0,1-1 0,-1 0 0,1 0 0,0 0 0,-1 0 0,1 0 0,0 0 0,0 0 0,0 0 0,1 0 0,-1 0 0,0-1 0,1 1 0,-1-1 0,1 1 0,-1-1 0,1 1 0,0-1 0,0 0 0,0 1 0,0-1 0,0 0 0,0-1 0,0 1 0,0 0 0,0 0 0,2 0 0,1-1 0,-1-1 0,1 1 0,-1-1 0,1 0 0,-1 0 0,0 0 0,1-1 0,-1 1 0,0-1 0,0 0 0,0 0 0,0-1 0,-1 1 0,1-1 0,0 0 0,-1 0 0,0 0 0,0 0 0,0 0 0,4-7 0,-4 7 0,-1-1 0,1 1 0,-1-1 0,0 0 0,0 1 0,0-1 0,-1 0 0,1 0 0,-1 0 0,0-1 0,0 1 0,-1 0 0,1 0 0,-1-1 0,0 1 0,0 0 0,0 0 0,-1-1 0,1 1 0,-1 0 0,0 0 0,-2-5 0,2 8 0,0 0 0,0 0 0,0 0 0,0 0 0,0 0 0,0 0 0,0 0 0,0 0 0,0 1 0,-1-1 0,1 0 0,0 1 0,-1-1 0,1 1 0,0-1 0,-1 1 0,1 0 0,-1 0 0,1-1 0,-1 1 0,1 0 0,-1 0 0,1 0 0,0 0 0,-1 1 0,1-1 0,-1 0 0,1 1 0,0-1 0,-1 1 0,1-1 0,0 1 0,-2 0 0,-1 1 0,1-1 0,-1 1 0,0-1 0,1 1 0,0 0 0,-1 1 0,1-1 0,0 1 0,0-1 0,0 1 0,-3 4 0,3-1 0,-1 0 0,1 0 0,0 1 0,0-1 0,1 1 0,0 0 0,0 0 0,-1 11 0,3-17 0,0 1 0,0-1 0,0 1 0,0-1 0,0 1 0,1 0 0,-1-1 0,1 1 0,-1-1 0,1 0 0,-1 1 0,1-1 0,0 1 0,0-1 0,-1 0 0,1 1 0,2 1 0,-1-2 0,0 1 0,1-1 0,-1 0 0,0 1 0,0-1 0,1 0 0,-1-1 0,1 1 0,-1 0 0,1-1 0,-1 1 0,1-1 0,-1 0 0,5 0 0,1 1 0,0-1 0,1-1 0,-1 1 0,0-1 0,0-1 0,0 0 0,0 0 0,0 0 0,15-7 0,-20 7 0,0 0 0,0 0 0,0-1 0,0 1 0,0 0 0,-1-1 0,1 0 0,-1 0 0,0 0 0,0 0 0,0 0 0,0 0 0,0 0 0,-1-1 0,1 1 0,-1-1 0,0 1 0,0-1 0,0 1 0,-1-1 0,1 0 0,-1 1 0,0-1 0,0-5 0,0 8 0,0-1 0,0 1 0,1 0 0,-1-1 0,-1 1 0,1-1 0,0 1 0,0 0 0,0-1 0,-1 1 0,1-1 0,-1 1 0,1 0 0,-1 0 0,0-1 0,1 1 0,-1 0 0,0 0 0,0 0 0,0-1 0,0 1 0,0 0 0,0 1 0,0-1 0,0 0 0,0 0 0,0 0 0,0 0 0,-1 1 0,1-1 0,0 1 0,-1-1 0,-1 0 0,1 1 0,0 1 0,1-1 0,-1 0 0,0 1 0,1-1 0,-1 1 0,0 0 0,1-1 0,-1 1 0,1 0 0,-1 0 0,1 0 0,-1 0 0,1 0 0,0 0 0,0 0 0,-1 1 0,1-1 0,0 0 0,0 1 0,0-1 0,0 1 0,1-1 0,-1 1 0,0 0 0,0 3 0,-4 7 0,-17 56 0,21-66 0,0 1 0,1 0 0,-1 0 0,1 0 0,0-1 0,0 1 0,0 0 0,0 0 0,1-1 0,-1 1 0,1 0 0,-1 0 0,1-1 0,0 1 0,0 0 0,0-1 0,0 1 0,1-1 0,-1 1 0,1-1 0,2 3 0,-2-3 0,-1-1 0,1 1 0,0-1 0,0 1 0,0-1 0,-1 0 0,1 0 0,1 0 0,-1 0 0,0 0 0,0 0 0,0-1 0,0 1 0,1-1 0,-1 1 0,0-1 0,0 0 0,1 0 0,-1 0 0,0 0 0,4-1 0,-3 0 0,1-1 0,-1 1 0,0 0 0,0-1 0,0 0 0,0 0 0,-1 0 0,1 0 0,0 0 0,-1-1 0,0 1 0,1-1 0,1-2 0,1-2 0,-1-1 0,1 1 0,-1 0 0,-1-1 0,1 0 0,-1 0 0,-1 0 0,1 0 0,-1-1 0,1-13 0,-7-12 0,-1 19 0,5 15 0,0-1 0,-1 1 0,1 0 0,0 0 0,0 0 0,0 0 0,-1 0 0,1 0 0,0 0 0,0 0 0,0 0 0,-1 0 0,1 0 0,0 0 0,0 0 0,-1 0 0,1 0 0,0 0 0,0 0 0,0 0 0,-1 0 0,1 0 0,0 0 0,0 0 0,0 0 0,-1 0 0,1 0 0,0 0 0,0 1 0,0-1 0,0 0 0,-1 0 0,1 0 0,0 0 0,0 0 0,0 1 0,0-1 0,0 0 0,-1 0 0,1 0 0,0 1 0,0-1 0,0 0 0,0 0 0,0 0 0,0 1 0,0-1 0,0 0 0,0 0 0,0 0 0,0 1 0,0-1 0,-6 16 0,2 0 0,0 1 0,0-1 0,2 1 0,-1 19 0,3-34 0,-1 1 0,1-1 0,0 0 0,0 0 0,0 0 0,1 1 0,-1-1 0,0 0 0,1 0 0,0 0 0,-1 0 0,1 0 0,0 0 0,0 0 0,0 0 0,0 0 0,1 0 0,-1 0 0,0-1 0,1 1 0,-1 0 0,1-1 0,2 2 0,-3-2 0,1-1 0,-1 1 0,1-1 0,0 0 0,-1 0 0,1 0 0,-1 0 0,1 0 0,-1 0 0,1 0 0,0-1 0,-1 1 0,1 0 0,-1-1 0,1 0 0,-1 1 0,0-1 0,1 0 0,-1 1 0,1-1 0,-1 0 0,0 0 0,0 0 0,0 0 0,1 0 0,-1-1 0,0 1 0,-1 0 0,1 0 0,0-1 0,0 1 0,0-1 0,0-1 0,4-5 0,0 0 0,-1-1 0,0 0 0,-1 0 0,0 0 0,0 0 0,-1-1 0,0 1 0,0-1 0,-1 0 0,-1 1 0,1-1 0,-3-16 0,-2 23 0,0 13 0,-1 14 0,4-7 0,0-8 0,0 1 0,0 0 0,1 0 0,2 13 0,-2-22 0,0 0 0,0 0 0,1 0 0,-1 0 0,0 0 0,1 0 0,-1 0 0,0 0 0,1 0 0,-1 0 0,1 0 0,0 0 0,-1-1 0,1 1 0,0 0 0,-1-1 0,1 1 0,0 0 0,0-1 0,1 2 0,-1-2 0,1 0 0,-1 0 0,0 0 0,1 0 0,-1 0 0,1 0 0,-1 0 0,0 0 0,1-1 0,-1 1 0,0 0 0,1-1 0,-1 1 0,0-1 0,0 0 0,1 1 0,-1-1 0,0 0 0,2-1 0,7-7 0,-1 0 0,0-1 0,0 0 0,-1-1 0,0 0 0,-1 0 0,0-1 0,7-16 0,7-10 0,-15 30 0,-5 13 0,-9 32 0,-5 29 0,15-45 0,-2-21 0,1 1 0,-1-1 0,0 0 0,0 0 0,0 0 0,0 0 0,0 0 0,0 0 0,0 1 0,0-1 0,0 0 0,0 0 0,0 0 0,0 0 0,1 0 0,-1 0 0,0 0 0,0 0 0,0 0 0,0 1 0,0-1 0,0 0 0,1 0 0,-1 0 0,0 0 0,0 0 0,0 0 0,0 0 0,0 0 0,0 0 0,1 0 0,-1 0 0,0 0 0,0 0 0,0 0 0,0 0 0,0 0 0,1 0 0,-1 0 0,0 0 0,0-1 0,0 1 0,0 0 0,0 0 0,0 0 0,0 0 0,1 0 0,-1 0 0,0 0 0,0 0 0,0 0 0,0 0 0,0-1 0,0 1 0,0 0 0,0 0 0,0 0 0,19-36 0,-17 31 0,1-1 0,-1 1 0,1-1 0,0 1 0,0 0 0,5-5 0,-6 8 0,28-12 0,-30 15 0,0 1 0,1-1 0,-1 0 0,0 1 0,0-1 0,0 0 0,0 1 0,0-1 0,0 0 0,0 0 0,0 1 0,-1-1 0,1 0 0,0 1 0,-1-1 0,1 0 0,-1 0 0,0 0 0,1 0 0,-1 1 0,-1 0 0,0 2 0,1 1 0,-1-1 0,1 1 0,0-1 0,0 1 0,0-1 0,1 1 0,0 0 0,0-1 0,0 1 0,0 0 0,2 7 0,1-3 0,1-1 0,-1 1 0,2-1 0,-1 0 0,8 10 0,-12-17 0,0-1 0,-1 1 0,1-1 0,0 1 0,-1-1 0,1 1 0,0-1 0,-1 1 0,1-1 0,-1 1 0,1-1 0,0 0 0,-1 1 0,1-1 0,-1 0 0,1 1 0,-1-1 0,0 0 0,1 0 0,-1 1 0,1-1 0,-1 0 0,1 0 0,-1 0 0,0 0 0,1 0 0,-1 0 0,1 0 0,-1 0 0,1 0 0,-1 0 0,0 0 0,1 0 0,-1 0 0,0-1 0,-32 1 0,30 0 0,-4 0-1365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2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24575,'1'-1'0,"-1"0"0,1 1 0,0-1 0,0 0 0,0 1 0,-1-1 0,1 1 0,0-1 0,0 1 0,0 0 0,0-1 0,0 1 0,0 0 0,0 0 0,0-1 0,0 1 0,0 0 0,0 0 0,0 0 0,0 0 0,2 1 0,30-1 0,-28 0 0,92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1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0 24575,'-145'0'-1365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3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24575,'-1'0'0,"1"0"0,-1 1 0,0-1 0,0 1 0,0-1 0,0 1 0,1-1 0,-1 1 0,0 0 0,1-1 0,-1 1 0,0 0 0,1-1 0,-1 1 0,1 0 0,-1 0 0,1-1 0,-1 1 0,1 0 0,0 0 0,-1 0 0,1 0 0,0 1 0,-9 31 0,5-17 0,-5 12 0,4-16 0,-1-37 0,4 20-195,1 0 0,-1-1 0,0 1 0,-1 0 0,1 0 0,-5-6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3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24575,'-3'6'0,"0"0"0,1 1 0,0-1 0,0 0 0,0 1 0,1-1 0,0 1 0,0 0 0,1-1 0,0 1 0,0 0 0,0 0 0,1-1 0,0 1 0,2 7 0,-2-14 2,-1 1 0,1-1 0,-1 1 0,1-1 0,-1 1 0,1-1 0,0 0 0,-1 1 0,1-1 0,0 0 1,-1 0-1,1 1 0,0-1 0,-1 0 0,1 0 0,0 0 0,0 0 0,-1 0 0,1 0 0,0 0 0,-1 0 0,1 0 0,0 0 0,-1 0 0,1-1 0,0 1 0,0 0 0,-1 0 0,1-1 0,-1 1 0,1 0 0,0-1 0,-1 1 0,1-1 0,-1 1 0,1 0 0,-1-1 0,1 0 0,0 0 0,30-24-631,-26 21-188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3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24575,'-3'23'0,"2"4"0,2-26 0,0 0 0,-1 0 0,1 0 0,0-1 0,0 1 0,0 0 0,0 0 0,0-1 0,0 1 0,0-1 0,0 1 0,0-1 0,0 1 0,0-1 0,1 0 0,-1 1 0,0-1 0,0 0 0,0 0 0,0 0 0,1 0 0,-1 0 0,0 0 0,0 0 0,2-1 0,3 1-105,-1 0 0,1 0 0,0-1 0,-1 1 0,1-2 0,-1 1 0,1 0 0,-1-1 0,0 0 0,0-1 0,0 1 0,9-6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24575,'-3'3'0,"0"1"0,0 0 0,0 0 0,0 0 0,1 0 0,0 0 0,0 0 0,-3 10 0,2-8 0,-4 23-80,7-28 88,0-1 0,0 1 0,0 0 0,0-1 0,0 1 0,0-1 0,0 1 0,1 0 0,-1-1 0,0 1 0,0-1 0,1 1 0,-1-1 0,0 1 0,1 0 0,-1-1 0,0 0 0,1 1 0,-1-1 0,1 1 0,-1-1 0,1 1 0,-1-1 0,2 1 0,0-1-73,0 0 1,0 0-1,0 0 1,0 0-1,0 0 1,0-1-1,0 1 0,0-1 1,0 1-1,-1-1 1,1 0-1,0 0 1,0 0-1,0 0 1,-1 0-1,1 0 0,-1 0 1,1 0-1,-1-1 1,1 1-1,-1 0 1,3-4-1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24575,'-18'14'0,"12"-11"0,1 1 0,0 0 0,0 0 0,0 1 0,0-1 0,-4 7 0,9-11 0,0 0 0,-1 1 0,1 0 0,0-1 0,0 1 0,-1-1 0,1 1 0,0-1 0,0 1 0,0-1 0,0 1 0,0 0 0,0-1 0,0 1 0,0-1 0,0 1 0,0 0 0,0-1 0,0 1 0,0-1 0,0 1 0,0 0 0,1-1 0,-1 1 0,0-1 0,0 1 0,1 0 0,1 0 0,-1 1 0,1-1 0,0 0 0,-1 0 0,1 0 0,0 0 0,0 0 0,0 0 0,0-1 0,0 1 0,0 0 0,3 0 0,1 0-1365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24575,'-8'2'0,"1"-1"0,-1 2 0,1-1 0,0 1 0,0 0 0,0 0 0,0 1 0,1 0 0,0 0 0,-1 1 0,1 0 0,1 0 0,-8 8 0,13-13-2,-1 1-1,1-1 1,-1 1-1,1-1 1,0 1-1,-1 0 1,1-1-1,0 1 1,0-1-1,-1 1 1,1 0-1,0-1 1,0 1-1,0 0 1,0-1-1,0 1 1,0 0-1,0-1 0,0 1 1,0 0-1,0-1 1,0 1-1,0 0 1,0-1-1,1 1 1,-1 0-1,0-1 1,0 1-1,1 0 1,-1-1-1,1 1 1,22 10 202,29-6-1685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24575,'-2'0'0,"0"0"0,0 0 0,1 0 0,-1 0 0,0 0 0,1 1 0,-1-1 0,0 1 0,1-1 0,-1 1 0,0 0 0,1-1 0,-1 1 0,1 0 0,-1 0 0,1 0 0,0 0 0,-1 0 0,1 0 0,0 1 0,0-1 0,0 0 0,0 1 0,-2 1 0,3-2 0,0-1 0,0 1 0,0-1 0,0 1 0,0-1 0,0 1 0,0-1 0,0 1 0,0-1 0,0 1 0,0-1 0,0 1 0,0-1 0,0 1 0,0-1 0,0 1 0,1-1 0,-1 1 0,0-1 0,0 1 0,1-1 0,-1 1 0,0-1 0,1 0 0,-1 1 0,0-1 0,1 0 0,0 1 0,0 0 0,1 0 0,0 0 0,0 0 0,0-1 0,-1 1 0,1-1 0,0 1 0,0-1 0,0 0 0,0 1 0,0-1 0,3-1 0,7 1-227,-1-1-1,1-1 1,0 0-1,0-1 1,15-5-1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0 24575,'-7'0'0,"1"1"0,-1 0 0,0 0 0,1 1 0,-1 0 0,1 0 0,0 0 0,-9 5 0,12-6 0,0 1 0,0 0 0,0 0 0,0 0 0,0 0 0,0 0 0,1 1 0,-1-1 0,1 1 0,-1-1 0,1 1 0,0 0 0,0 0 0,0 0 0,1 1 0,-1-1 0,-1 5 0,3-7 2,0-1 0,0 1 0,-1-1-1,1 1 1,0 0 0,0-1 0,0 1 0,0-1-1,0 1 1,0 0 0,1-1 0,-1 1 0,0 0 0,0-1-1,0 1 1,1-1 0,-1 1 0,0-1 0,0 1-1,1-1 1,-1 1 0,1-1 0,-1 1 0,0-1-1,1 1 1,-1-1 0,1 1 0,-1-1 0,1 0-1,-1 1 1,1-1 0,-1 0 0,1 0 0,0 1-1,-1-1 1,1 0 0,-1 0 0,1 0 0,0 0-1,0 1 1,30-1-539,-23-1-365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 24575,'-7'0'0,"0"2"0,0-1 0,1 1 0,-1 0 0,0 0 0,1 1 0,-11 5 0,15-7 0,0 0 0,0-1 0,0 1 0,0 0 0,0 0 0,0 1 0,1-1 0,-1 0 0,1 0 0,-1 1 0,1-1 0,-1 1 0,1 0 0,-1-1 0,1 1 0,0 0 0,0 0 0,0-1 0,0 1 0,1 0 0,-1 0 0,0 0 0,1 0 0,-1 0 0,1 0 0,0 1 0,0-1 0,-1 0 0,2 3 0,-1-4 2,1 0 0,0 0 0,0 1 1,0-1-1,0 0 0,0 0 0,0 0 0,0 0 0,1 0 0,-1-1 0,0 1 0,0 0 0,1 0 0,-1-1 0,1 1 0,-1-1 1,0 1-1,1-1 0,-1 0 0,1 1 0,-1-1 0,1 0 0,2 0 0,45-1-283,-32 0-853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24575,'-3'3'0,"1"-1"0,-1 1 0,0-1 0,0 0 0,0 0 0,0 0 0,0 0 0,-6 2 0,-7 5 0,-1 13 0,16-21 0,1-1 0,0 1 0,0-1 0,0 1 0,0 0 0,0-1 0,-1 1 0,1 0 0,0-1 0,1 1 0,-1-1 0,0 1 0,0 0 0,0-1 0,0 1 0,0 0 0,1-1 0,-1 1 0,0-1 0,0 1 0,1-1 0,-1 1 0,1 0 0,1 1 0,0-1 0,0 1 0,0-1 0,1 0 0,-1 0 0,0 0 0,1 0 0,-1-1 0,0 1 0,1-1 0,-1 1 0,1-1 0,-1 0 0,1 0 0,-1 0 0,4 0 0,25-3-1365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2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24575,'-172'0'-1365,"166"0"-5461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24575,'-5'2'0,"0"0"0,1 0 0,-1 0 0,1 0 0,0 1 0,-1 0 0,1 0 0,0 0 0,1 0 0,-1 0 0,1 1 0,-1 0 0,1 0 0,0 0 0,0 0 0,1 0 0,-1 1 0,-1 4 0,4-8-2,0 0-1,-1 0 1,1 0-1,0 0 1,0 0-1,0-1 1,0 1-1,0 0 1,0 0-1,0 0 1,1 0-1,-1 0 1,0 0-1,0 0 1,1-1-1,-1 1 1,0 0-1,1 0 0,-1 0 1,1-1-1,-1 1 1,1 0-1,0-1 1,-1 1-1,1 0 1,-1-1-1,1 1 1,0-1-1,0 1 1,-1-1-1,2 1 1,1 0 22,0 0 0,0 0 0,0 0 0,1-1 0,-1 1 0,0-1 0,0 0 0,0 0 0,5 0 0,2-1-268,-1 0 1,1-1-1,-1 0 1,1-1-1,15-6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24575,'-5'1'0,"0"0"0,0 0 0,1 1 0,-1 0 0,0 0 0,1 0 0,0 0 0,0 1 0,-5 3 0,-8 14 0,17-20 0,-1 1 0,1 0 0,0-1 0,0 1 0,0 0 0,0 0 0,0-1 0,0 1 0,0 0 0,0 0 0,0-1 0,0 1 0,1 0 0,-1-1 0,0 1 0,0 0 0,1-1 0,-1 1 0,0 0 0,1-1 0,-1 1 0,0-1 0,1 1 0,-1 0 0,1-1 0,-1 1 0,1-1 0,0 0 0,-1 1 0,2 0 0,0 0 5,0 0 0,0 0 1,0 0-1,0 0 0,0 0 0,1-1 0,-1 1 0,0-1 0,1 0 0,-1 1 1,0-1-1,1 0 0,-1 0 0,0-1 0,1 1 0,-1 0 0,0-1 0,1 1 1,-1-1-1,3-1 0,44-23-1125,-46 23 767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24575,'-3'1'0,"-1"-1"0,1 1 0,-1 0 0,1 0 0,-1 0 0,1 1 0,0-1 0,0 1 0,0 0 0,-1 0 0,2 0 0,-1 0 0,0 0 0,0 1 0,1-1 0,-3 4 0,4-6 0,1 1 0,-1-1 0,1 1 0,-1-1 0,1 1 0,0 0 0,-1 0 0,1-1 0,0 1 0,-1 0 0,1-1 0,0 1 0,0 0 0,0 0 0,-1-1 0,1 1 0,0 0 0,0 0 0,0 0 0,0-1 0,1 1 0,-1 0 0,0 0 0,0-1 0,0 1 0,1 1 0,0-1 0,1 0 0,-1 0 0,0 0 0,1 0 0,-1 0 0,1 0 0,-1-1 0,1 1 0,-1-1 0,1 1 0,0-1 0,-1 1 0,1-1 0,0 0 0,-1 0 0,1 0 0,0 0 0,2 0 0,2 0-124,0 0 0,1-1 0,-1 0 0,0 1 0,0-2 0,0 1-1,-1-1 1,1 0 0,0 0 0,6-4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24575,'-6'1'0,"0"0"0,0 1 0,0-1 0,0 1 0,0 0 0,1 1 0,-1-1 0,-6 6 0,9-7 0,0 0 0,1 1 0,-1-1 0,0 1 0,1 0 0,0 0 0,-1 0 0,1 0 0,0 0 0,0 0 0,0 1 0,1-1 0,-1 1 0,1-1 0,-1 1 0,1 0 0,0-1 0,-2 6 0,3-7 0,1 0 0,-1 0 0,0 0 0,1 0 0,-1 0 0,1 0 0,0 0 0,-1 0 0,1 0 0,-1-1 0,1 1 0,0 0 0,0 0 0,0 0 0,-1-1 0,1 1 0,0-1 0,0 1 0,0 0 0,0-1 0,0 1 0,0-1 0,0 0 0,0 1 0,0-1 0,1 0 0,-1 0 0,0 0 0,0 0 0,0 1 0,0-2 0,1 1 0,46 1 0,-38-2 0,4 1-1365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24575,'-6'1'0,"1"0"0,0 0 0,0 0 0,-1 1 0,1 0 0,0 0 0,1 0 0,-1 1 0,-6 3 0,8-4 0,1-1 0,-1 1 0,1-1 0,0 1 0,-1 0 0,1 0 0,0 0 0,0 0 0,0 0 0,0 1 0,1-1 0,-1 0 0,1 1 0,-1 0 0,1-1 0,0 1 0,0 0 0,-1 4 0,2-7 0,0 1 0,0 0 0,0-1 0,0 1 0,0-1 0,1 1 0,-1-1 0,0 1 0,0-1 0,1 1 0,-1-1 0,0 1 0,0-1 0,1 1 0,-1-1 0,1 1 0,-1-1 0,0 1 0,1-1 0,-1 0 0,1 1 0,-1-1 0,1 0 0,-1 1 0,1-1 0,-1 0 0,1 0 0,-1 1 0,1-1 0,0 0 0,26 2 0,22-13 0,-37 5-1365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24575,'-3'1'0,"1"0"0,-1 0 0,0 0 0,0 1 0,1-1 0,-1 1 0,1 0 0,-1-1 0,1 1 0,0 0 0,0 1 0,0-1 0,0 0 0,0 1 0,0-1 0,-2 5 0,4-7 0,-1 1 0,0 0 0,1-1 0,-1 1 0,0 0 0,1-1 0,-1 1 0,1 0 0,-1 0 0,1 0 0,0 0 0,-1 0 0,1-1 0,0 1 0,0 0 0,0 0 0,-1 0 0,1 0 0,0 0 0,0 0 0,0 0 0,0 0 0,1 0 0,-1 0 0,0 0 0,0-1 0,0 1 0,1 0 0,-1 0 0,1 0 0,-1 0 0,0 0 0,1-1 0,0 1 0,-1 0 0,1 0 0,-1-1 0,1 1 0,0 0 0,-1-1 0,1 1 0,0-1 0,0 1 0,0-1 0,-1 1 0,1-1 0,0 0 0,0 1 0,0-1 0,0 0 0,0 1 0,0-1 0,0 0 0,0 0 0,1 0 0,1 0-80,1 0 0,-1 0-1,1-1 1,0 1 0,-1-1-1,1 0 1,-1 0 0,1 0-1,-1 0 1,0-1 0,0 1 0,1-1-1,-1 0 1,0 0 0,0 0-1,2-3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24575,'-2'1'0,"0"-1"0,-1 1 0,1 0 0,0 1 0,0-1 0,0 0 0,0 0 0,0 1 0,0 0 0,0-1 0,1 1 0,-1 0 0,1 0 0,-1-1 0,-1 5 0,-20 32 0,22-38 0,1 1 0,0 0 0,-1-1 0,1 1 0,0-1 0,-1 1 0,1 0 0,0-1 0,0 1 0,0 0 0,0-1 0,-1 1 0,1 0 0,0-1 0,0 1 0,0 0 0,0-1 0,1 1 0,-1 0 0,0-1 0,0 1 0,0 0 0,0-1 0,1 1 0,-1-1 0,0 1 0,1 0 0,-1-1 0,0 1 0,1 0 0,19 1 0,-14-4 0,0 1 0,-1-1 0,0 0 0,1 0 0,-1-1 0,7-3 0,-7 2-136,0 1-1,-1-1 1,1 0-1,-1-1 1,0 1-1,0-1 1,0 0-1,0 0 0,2-5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24575,'-10'29'0,"8"-26"0,1 1 0,-1-1 0,1 1 0,-1 0 0,1 0 0,0-1 0,0 9 0,1-12 0,0 1 0,0-1 0,0 0 0,0 1 0,0-1 0,0 1 0,0-1 0,0 1 0,1-1 0,-1 0 0,0 1 0,0-1 0,1 0 0,-1 1 0,0-1 0,0 0 0,1 1 0,-1-1 0,0 0 0,1 1 0,-1-1 0,0 0 0,1 0 0,-1 0 0,1 1 0,-1-1 0,0 0 0,2 0 0,23-2 0,-22 0-70,1 0 0,0 0 0,-1 0-1,0-1 1,1 1 0,-1-1 0,0 0 0,-1 0 0,1 0-1,0 0 1,-1-1 0,0 1 0,1-1 0,2-6-1,-4 8-241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24575,'-9'29'0,"-3"20"0,12-48 0,-1 0 0,1-1 0,0 1 0,1 0 0,-1 0 0,0 0 0,0 0 0,0 0 0,0 0 0,1 0 0,-1 0 0,0-1 0,1 1 0,-1 0 0,1 0 0,-1 0 0,1-1 0,-1 1 0,1 0 0,0-1 0,-1 1 0,1 0 0,0-1 0,-1 1 0,1-1 0,0 1 0,0-1 0,0 0 0,-1 1 0,1-1 0,0 0 0,0 1 0,0-1 0,0 0 0,0 0 0,0 0 0,0 0 0,0 0 0,-1 0 0,1 0 0,0 0 0,0 0 0,2-1 0,0 0-43,0 0 0,0 0 0,0-1 0,0 1 0,0-1 0,0 0 0,0 0 0,-1 0 0,1-1 0,-1 1 0,1 0 0,-1-1 0,0 0 0,0 1 0,0-1 0,0 0 0,-1 0 0,1 0 0,1-5 0,-1 4-462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8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24575,'-7'14'0,"-5"15"0,15-23 0,13-13 0,-8 1-1365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2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204 0 24575,'-203'0'-1365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8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24575,'-2'0'0,"1"1"0,-2 1 0,1 0 0,0 2 0,0 1 0,2 0 0,2-2 0,1-1 0,0-2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8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24575,'0'2'0,"-1"-1"0,0 2 0,-1 0 0,1 2 0,-1 0 0,0 0 0,0 0 0,2-1 0,2 0 0,1-3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24575,'-1'0'0,"0"1"0,-1 2 0,0 0 0,0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9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24575,'-29'37'0,"25"-30"-111,2-5-28,0 1 0,0-1-1,0 1 1,1 0-1,-1 0 1,1-1 0,0 1-1,-2 6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9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24575,'0'1'0,"0"2"0,0 1 0,0 1 0,0 1 0,0 1 0,0 0 0,0-1 0,0 1 0,0 0 0,1-1 0,1-1 0,0-1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0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24575,'0'1'0,"1"0"0,1 2 0,0-1 0,1 2 0,0-1 0,2-1 0,0 0 0,-1 0 0,0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0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 24575,'-2'0'0,"0"0"0,-1-2 0,-1 1 0,0 0 0,-2-1 0,1 1 0,1-1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1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24575,'-1'0'0,"-2"0"0,-1 1 0,-1 0 0,0 2 0,1 1 0,0-1 0,1 2 0,1-1 0,2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24575,'-9'0'0,"-42"3"0,49-2 0,0-1 0,1 0 0,-1 1 0,0-1 0,0 1 0,0 0 0,0-1 0,0 1 0,1 0 0,-1 0 0,0 0 0,1 1 0,-1-1 0,1 0 0,-1 0 0,1 1 0,0-1 0,0 1 0,-1-1 0,1 1 0,0 0 0,-1 1 0,2 1-1365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24575,'-1'0'0,"-2"0"0,0 1 0,-1 1 0,1 0 0,-1 1 0,1 0 0,-1 1 0,1-1 0,0 2 0,0-1 0,1 0 0,0 1 0,1 0 0,0 1 0,2-1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2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170 8 24575,'-169'-7'0,"172"7"-1365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24575,'-1'0'0,"-1"1"0,0 0 0,-1 2 0,1 1 0,-1-1 0,0 2 0,1-1 0,1 2 0,1-1 0,1 0 0,2-1 0,0-1 0,2-1 0,1-1 0,1-1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24575,'-9'29'0,"8"-25"0,-1 0 0,1 0 0,-1 0 0,1 1 0,0-1 0,0 0 0,0 5 0,1-8 0,1 1 0,-1-1 0,0 0 0,0 0 0,1 0 0,-1 0 0,1 0 0,-1 1 0,1-1 0,-1 0 0,1 0 0,0 0 0,0-1 0,-1 1 0,1 0 0,0 0 0,0 0 0,0 0 0,0-1 0,0 1 0,0 0 0,0-1 0,0 1 0,0-1 0,0 1 0,0-1 0,0 0 0,0 1 0,1-1 0,-1 0 0,2 0 0,2 1-1365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24575,'-29'46'0,"24"-22"0,6-23 0,-1 0 0,0-1 0,1 1 0,-1 0 0,0-1 0,1 1 0,-1-1 0,1 1 0,-1-1 0,1 1 0,0-1 0,-1 1 0,1-1 0,-1 1 0,1-1 0,0 0 0,-1 1 0,1-1 0,0 0 0,-1 0 0,1 1 0,0-1 0,0 0 0,-1 0 0,1 0 0,0 0 0,0 0 0,-1 0 0,1 0 0,1 0 0,9-3-1365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24575,'-8'20'0,"-5"20"0,13-39 0,0-1 0,0 1 0,0 0 0,0-1 0,0 1 0,0 0 0,1-1 0,-1 1 0,0 0 0,0-1 0,0 1 0,1-1 0,-1 1 0,0 0 0,1-1 0,-1 1 0,1-1 0,-1 1 0,1-1 0,-1 1 0,1-1 0,-1 0 0,1 1 0,-1-1 0,1 1 0,-1-1 0,1 0 0,0 1 0,-1-1 0,1 0 0,0 0 0,-1 0 0,1 0 0,0 1 0,-1-1 0,1 0 0,0 0 0,-1 0 0,1 0 0,0 0 0,-1-1 0,1 1 0,0 0 0,-1 0 0,1 0 0,0-1 0,-1 1 0,1 0 0,-1 0 0,1-1 0,0 0 0,26-13-1365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24575,'-4'6'0,"-1"-1"0,1 0 0,0 1 0,0 0 0,-5 12 0,8-17 0,1 0 0,-1-1 0,1 1 0,0 0 0,-1 0 0,1 0 0,0 0 0,-1 0 0,1 0 0,0 0 0,0 0 0,0 0 0,0-1 0,0 1 0,0 0 0,0 0 0,0 0 0,0 0 0,0 0 0,1 0 0,-1 0 0,0 0 0,1 0 0,-1 0 0,0-1 0,1 1 0,-1 0 0,1 0 0,0 0 0,-1-1 0,1 1 0,0 0 0,-1-1 0,1 1 0,0 0 0,-1-1 0,1 1 0,0-1 0,0 1 0,0-1 0,0 0 0,0 1 0,-1-1 0,1 0 0,0 0 0,0 0 0,0 1 0,0-1 0,0 0 0,0 0 0,0 0 0,0 0 0,2-1 0,0 1-21,1-1 0,0 0 0,0 0 1,0 0-1,-1-1 0,1 1 0,0-1 0,-1 0 0,1 0 0,-1 0 0,5-4 0,2-1-1093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24575,'-5'5'0,"1"-1"0,0 1 0,1 1 0,-1-1 0,1 0 0,0 1 0,0 0 0,1 0 0,0 0 0,0 0 0,-1 6 0,2-10 0,1-1 0,0 1 0,-1 0 0,1-1 0,0 1 0,0 0 0,0-1 0,0 1 0,1 0 0,-1-1 0,0 1 0,1-1 0,-1 1 0,1 0 0,0-1 0,-1 1 0,1-1 0,0 0 0,0 1 0,0-1 0,0 0 0,0 1 0,0-1 0,0 0 0,0 0 0,1 0 0,-1 0 0,0 0 0,1 0 0,-1 0 0,1 0 0,-1-1 0,1 1 0,-1-1 0,1 1 0,0-1 0,-1 1 0,1-1 0,-1 0 0,1 0 0,0 0 0,-1 0 0,1 0 0,0 0 0,1-1 0,1 2-124,0-1 0,0-1 0,0 1 0,-1-1 0,1 1 0,0-1-1,0 0 1,-1 0 0,1-1 0,3-1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24575,'-3'1'0,"-1"-1"0,0 1 0,1 0 0,-1 0 0,1 1 0,0-1 0,-1 1 0,1-1 0,0 1 0,0 0 0,0 1 0,0-1 0,0 0 0,-4 6 0,5-7 0,0 1 0,1 0 0,-1 0 0,1 0 0,-1 0 0,1 0 0,-1 0 0,1 0 0,0 0 0,0 0 0,0 1 0,1-1 0,-1 0 0,0 1 0,1-1 0,-1 1 0,1-1 0,0 0 0,0 1 0,0-1 0,0 1 0,1-1 0,0 4 0,-1-5 4,1 0 0,0 0 0,0 1 0,0-1 0,0 0-1,0 0 1,0 0 0,0 0 0,1 0 0,-1 0 0,0 0 0,0-1-1,1 1 1,-1 0 0,1-1 0,-1 1 0,0-1 0,1 1 0,-1-1 0,1 0-1,-1 0 1,1 0 0,-1 0 0,1 0 0,0 0 0,-1 0 0,1 0-1,-1 0 1,1-1 0,1 0 0,4 0-252,-1-1 1,1 0-1,-1 0 1,1 0-1,7-5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24575,'-3'1'0,"0"-1"0,0 1 0,1 0 0,-1 0 0,0 1 0,1-1 0,-1 0 0,1 1 0,0 0 0,0-1 0,-1 1 0,1 0 0,0 0 0,0 0 0,1 0 0,-1 1 0,0-1 0,-2 5 0,2-4 0,1-1 0,-1 1 0,1 0 0,-1-1 0,1 1 0,0 0 0,0 0 0,0 0 0,0 0 0,1 0 0,-1 0 0,1 0 0,0 0 0,0 0 0,0 0 0,0 1 0,1 2 0,0-4 0,0-1 0,1 0 0,-1 0 0,0 0 0,1 0 0,-1 0 0,1-1 0,-1 1 0,1 0 0,-1-1 0,1 1 0,-1-1 0,1 1 0,0-1 0,-1 0 0,1 1 0,0-1 0,-1 0 0,1 0 0,0 0 0,0-1 0,-1 1 0,1 0 0,0-1 0,1 0 0,43-11 0,-33 4-1365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24575,'-5'1'0,"0"0"0,1 0 0,-1 0 0,1 1 0,0-1 0,-1 1 0,1 0 0,0 0 0,0 1 0,0-1 0,0 1 0,1 0 0,-4 3 0,5-4 0,0 0 0,0-1 0,0 1 0,0 0 0,1 0 0,-1 0 0,0 0 0,1 0 0,0 0 0,-1 0 0,1 0 0,0 1 0,0-1 0,1 0 0,-1 1 0,0-1 0,1 1 0,-1-1 0,1 1 0,0-1 0,0 1 0,0-1 0,0 1 0,0-1 0,1 4 0,1-4 0,-1 0 0,1-1 0,0 1 0,-1-1 0,1 0 0,0 1 0,0-1 0,0 0 0,0 0 0,0 0 0,0-1 0,0 1 0,0 0 0,0-1 0,0 1 0,1-1 0,-1 0 0,0 1 0,0-1 0,0 0 0,1-1 0,3 1 0,51-9 0,-23-2-1365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24575,'-11'0'0,"1"1"0,-1 0 0,0 1 0,1 0 0,-16 5 0,23-6 0,1 0 0,-1 0 0,0 0 0,0 0 0,0 1 0,1-1 0,-1 1 0,1-1 0,-1 1 0,1 0 0,0 0 0,0 0 0,-1 0 0,1 0 0,1 1 0,-1-1 0,0 1 0,1-1 0,-1 1 0,1 0 0,0-1 0,0 1 0,0 0 0,-1 4 0,2-5 0,1 0 0,-1-1 0,1 1 0,-1-1 0,1 1 0,0-1 0,0 1 0,0-1 0,0 1 0,0-1 0,0 0 0,0 1 0,0-1 0,1 0 0,-1 0 0,0 0 0,1 0 0,-1 0 0,1 0 0,-1 0 0,1-1 0,0 1 0,-1-1 0,1 1 0,0-1 0,-1 1 0,1-1 0,0 0 0,-1 0 0,1 0 0,2 0 0,4 1 0,0 0 0,0 0 0,1-1 0,-1-1 0,13-1 0,-11-1-1365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3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138 0 24575,'-138'0'-1365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24575,'-6'0'0,"0"1"0,0 0 0,1-1 0,-1 2 0,0-1 0,0 1 0,1-1 0,-1 2 0,-5 2 0,9-4 0,1 0 0,-1 0 0,0 0 0,1 0 0,-1 0 0,1 0 0,0 0 0,-1 1 0,1-1 0,0 1 0,0-1 0,0 1 0,0-1 0,0 1 0,0 0 0,0 0 0,0-1 0,1 1 0,-1 0 0,1 0 0,-1 0 0,1-1 0,0 1 0,0 0 0,0 0 0,0 0 0,0 0 0,0 0 0,0 0 0,0 0 0,1-1 0,-1 1 0,2 2 0,-2-3-29,1 0 1,0 0-1,-1 0 0,1 0 0,0 0 0,0 0 0,-1 0 0,1-1 1,0 1-1,0 0 0,0 0 0,0-1 0,0 1 0,0-1 0,0 1 1,0-1-1,1 1 0,-1-1 0,0 0 0,2 1 0,0 0-730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24575,'-4'1'0,"-1"0"0,1 0 0,0 0 0,0 0 0,0 1 0,0-1 0,0 1 0,0 0 0,0 1 0,-5 3 0,8-5 0,-1-1 0,1 1 0,-1 0 0,1 1 0,-1-1 0,1 0 0,0 0 0,0 1 0,-1-1 0,1 1 0,0-1 0,0 1 0,0-1 0,1 1 0,-1-1 0,0 1 0,0 0 0,1 0 0,-1-1 0,1 1 0,0 0 0,0 0 0,-1 0 0,1-1 0,0 1 0,0 0 0,1 2 0,0-3 5,-1 0 0,1 0 0,0 0-1,0-1 1,0 1 0,0 0 0,0 0 0,-1-1-1,1 1 1,0-1 0,0 1 0,1-1 0,-1 0-1,0 1 1,0-1 0,0 0 0,0 1-1,0-1 1,0 0 0,0 0 0,1 0 0,-1 0-1,0 0 1,1-1 0,28-3-1490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24575,'-6'0'0,"0"0"0,0 1 0,0 0 0,0 1 0,0-1 0,0 1 0,-8 4 0,12-5 0,0 0 0,-1 0 0,1 0 0,0 0 0,0 1 0,0-1 0,0 1 0,0-1 0,0 1 0,0 0 0,1 0 0,-1 0 0,1 0 0,-1 0 0,1 0 0,0 0 0,0 1 0,0-1 0,0 0 0,-1 5 0,2-6-37,0 0 0,0 0 1,0 0-1,1 0 0,-1-1 0,0 1 0,1 0 0,-1 0 0,0 0 0,1-1 0,-1 1 0,1 0 1,-1 0-1,1-1 0,-1 1 0,1 0 0,0-1 0,-1 1 0,1-1 0,0 1 0,0-1 0,-1 1 1,1-1-1,0 1 0,0-1 0,0 0 0,0 1 0,-1-1 0,1 0 0,0 0 0,0 0 0,0 0 1,0 0-1,0 0 0,0 0 0,1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24575,'-5'0'0,"-1"1"0,1 0 0,-1 0 0,1 0 0,0 0 0,0 1 0,0 0 0,0 0 0,0 1 0,-7 3 0,11-5 0,-1 0 0,0 0 0,1 0 0,-1 1 0,1-1 0,-1 0 0,1 1 0,-1-1 0,1 1 0,0-1 0,0 1 0,0 0 0,0-1 0,0 1 0,0 0 0,0 0 0,1 0 0,-1 0 0,1 0 0,-1 0 0,1-1 0,0 1 0,0 0 0,0 0 0,0 0 0,0 0 0,0 0 0,0 0 0,1 0 0,-1 0 0,2 4 0,-1-5-76,0 0 1,0 0-1,0 0 0,0 0 0,0 0 0,0 0 0,0 0 0,0 0 1,1-1-1,-1 1 0,0 0 0,1-1 0,-1 1 0,0-1 0,1 0 1,-1 1-1,3-1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24575,'-4'1'0,"1"0"0,-1 1 0,1 0 0,-1-1 0,1 1 0,-1 0 0,1 0 0,0 1 0,0-1 0,0 1 0,0-1 0,1 1 0,-1 0 0,1 0 0,0 0 0,-1 1 0,1-1 0,1 0 0,-1 1 0,0-1 0,1 1 0,0 0 0,0-1 0,0 1 0,0 0 0,0 0 0,1 0 0,0 0 0,0 4 0,1-7 0,-1 0 0,1 0 0,0 0 0,-1 0 0,1 0 0,0-1 0,0 1 0,0 0 0,-1-1 0,1 1 0,0 0 0,0-1 0,0 1 0,0-1 0,0 1 0,0-1 0,1 0 0,-1 1 0,0-1 0,0 0 0,0 0 0,0 0 0,0 0 0,0 0 0,0 0 0,1 0 0,-1 0 0,0 0 0,0-1 0,0 1 0,0 0 0,0-1 0,0 1 0,0-1 0,0 1 0,0-1 0,0 1 0,0-1 0,0 0 0,1-1 0,37-26 0,-35 25-1365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24575,'-2'1'0,"1"0"0,-1-1 0,1 1 0,-1 0 0,1 0 0,0 0 0,-1 0 0,1 0 0,0 0 0,0 1 0,0-1 0,0 0 0,0 1 0,0-1 0,0 0 0,0 1 0,1-1 0,-2 3 0,-14 33 0,14-32 0,1-3-4,0 0-1,0 0 1,1-1-1,-1 1 1,1 0-1,-1 0 1,1 0 0,0 0-1,-1 0 1,1 0-1,0 0 1,0 0-1,1 1 1,-1-1-1,0 0 1,1-1-1,0 3 1,0-3 13,-1 0 1,1 0-1,0 0 1,-1 0-1,1 0 1,0 0 0,0 0-1,0 0 1,0-1-1,0 1 1,0 0-1,0-1 1,0 1-1,0-1 1,0 1-1,1-1 1,-1 1-1,0-1 1,0 0-1,3 1 1,0-1-109,0 0 0,1 0 0,-1-1 0,0 1 0,1-1 0,-1 0 0,0 0 0,0 0 0,0-1 0,0 1 0,0-1 0,0 0 0,0 0 0,4-4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24575,'-2'0'0,"0"1"0,1 0 0,-1 0 0,1 0 0,-1 0 0,1 1 0,0-1 0,-1 0 0,1 1 0,0-1 0,0 1 0,0-1 0,0 1 0,0-1 0,0 1 0,-1 3 0,-12 29 0,13-32 5,0 0 0,1 0 0,-1 0 0,1 0 0,-1 0 0,1 0 0,0 0 0,0 0 0,0 0 0,0 0 0,0 0 0,0 0 0,1 0 0,-1 0 0,1 0 0,-1 0 0,1 0 0,0 0 0,0-1 0,0 1 0,0 0 0,0 0 0,2 1 0,-2-2-53,1-1 0,-1 0 0,1 1 0,-1-1 0,1 0 1,-1 1-1,1-1 0,-1 0 0,1 0 0,-1-1 0,1 1 0,-1 0 0,1 0 0,0-1 0,-1 1 1,0-1-1,1 1 0,-1-1 0,1 0 0,-1 1 0,0-1 0,1 0 0,-1 0 0,0 0 0,0 0 0,0 0 1,1 0-1,-1 0 0,0-1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24575,'-11'29'-39,"-6"13"168,17-42-162,0 1 0,0 0 0,0 0 0,0-1 0,0 1 0,0 0 0,0 0-1,0 0 1,0 0 0,0-1 0,0 1 0,0 0 0,1 0 0,-1-1 0,0 1 0,1 0 0,-1 0 0,0-1 0,1 1 0,-1 0 0,1-1-1,-1 1 1,1-1 0,0 1 0,-1-1 0,1 1 0,-1-1 0,1 1 0,0-1 0,-1 1 0,1-1 0,0 0 0,0 1 0,-1-1 0,1 0-1,0 0 1,0 1 0,0-1 0,-1 0 0,1 0 0,0 0 0,0 0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24575,'-24'27'0,"9"-12"0,15-14-94,-9 14 320,8-15-261,1 0 0,0 0 1,0 1-1,-1-1 0,1 0 0,0 0 0,0 0 1,0 1-1,0-1 0,-1 0 0,1 0 0,0 1 0,0-1 1,0 0-1,0 0 0,0 1 0,0-1 0,0 0 1,0 1-1,0-1 0,0 0 0,0 1 0,0-1 0,0 0 1,0 0-1,0 1 0,0-1 0,0 0 0,0 1 1,0-1-1,0 0 0,0 0 0,0 1 0,1-1 0,-1 0 1,0 0-1,0 1 0,0-1 0,1 0 0,-1 0 1,0 0-1,0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24575,'0'2'0,"-1"-1"0,-1 2 0,1 0 0,-1 2 0,-1 1 0,1 0 0,0 0 0,-1-1 0,1 0 0,1 1 0,-1-1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3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7 24575,'-90'-6'0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24575,'0'1'0,"0"1"0,0 2 0,0 2 0,0 0 0,0 0 0,0 1 0,0 0 0,0 0 0,1-2 0,0-2 0,2-1 0,0-3 0,-1-3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24575,'-9'34'120,"6"-33"-321,10-22-1083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24575,'0'1'0,"0"1"0,0 0 0,0-2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8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8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24575,'0'2'0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24575,'-7'28'-42,"-2"11"176,9-37-188,0-1 0,0 0 0,0 1 0,0-1 0,0 0 0,1 0 0,-1 1 0,0-1 0,1 0 0,-1 0 0,1 0 0,-1 0 0,1 1 0,-1-1 0,1 0 0,0 0 0,0 0 1,0 0-1,-1 0 0,1 0 0,0-1 0,0 1 0,0 0 0,0 0 0,1-1 0,1 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9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24575,'1'0'0,"0"1"0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24575,'-2'0'-26,"1"1"1,-1-1-1,1 0 0,-1 0 0,1 1 1,-1-1-1,1 1 0,-1-1 0,1 1 1,-1 0-1,1 0 0,0-1 0,-1 1 1,1 0-1,0 0 0,0 0 0,0 0 1,0 1-1,0-1 0,0 0 0,0 0 1,0 1-1,0-1 0,0 0 0,1 1 0,-1-1 1,1 1-1,-1-1 0,1 1 0,-1-1 1,1 1-1,0-1 0,0 1 0,0-1 1,0 1-1,0-1 0,0 1 0,0 0 1,0-1-1,1 1 0,-1-1 0,1 1 1,-1-1-1,1 1 0,-1-1 0,1 0 0,0 1 1,0-1-1,0 0 0,0 1 0,0-1 1,2 2-1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5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24575,'-2'0'-31,"1"1"0,-1-1 0,0 1 0,0 0 0,0 0 0,1-1 0,-1 1 0,1 0 0,-1 0 0,0 0 0,1 1 0,0-1 0,-1 0 0,1 1 0,0-1 0,-1 0 0,1 1 0,0 0 0,0-1 0,0 1 0,0 0 0,1-1 0,-1 1 0,0 0 0,1 0 0,-1 0-1,1-1 1,0 1 0,0 0 0,-1 0 0,1 0 0,0 0 0,1 0 0,-1 0 0,0-1 0,0 1 0,1 0 0,-1 0 0,1 0 0,0 0 0,0-1 0,-1 1 0,3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5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24575,'-1'0'0,"-1"2"0,1 0 0,-1 1 0,-1 1 0,1 0 0,0 1 0,-1-1 0,1 1 0,1 1 0,0-1 0,1 2 0,1-2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3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 24575,'-133'0'-1365,"128"0"-5461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5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24575,'-1'0'0,"-1"1"0,1 1 0,0 2 0,0 2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24575,'0'2'0,"0"0"0,0 2 0,0 1 0,0 1 0,0 1 0,0 0 0,0 0 0,1-2 0,0 1 0,2-1 0,-1 1 0,2-2 0,-1 1 0,1-1 0,-1 0 0,0-1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24575,'-13'35'31,"12"-32"-97,-1-1-1,1 0 1,-1 1-1,1 0 1,0-1-1,0 1 1,0 0-1,0-1 1,0 1-1,1 0 1,-1 0-1,1 0 1,0 0-1,0 0 1,0-1-1,0 1 1,0 0-1,1 0 1,-1 0-1,2 3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24575,'-3'1'0,"0"0"0,1 0 0,-1 0 0,0 1 0,0-1 0,1 1 0,-1 0 0,1 0 0,0 0 0,0 0 0,-1 0 0,1 0 0,0 1 0,1-1 0,-4 5 0,4-5 0,0-1 0,-1 0 0,1 1 0,0-1 0,0 1 0,0 0 0,1-1 0,-1 1 0,0 0 0,1-1 0,-1 1 0,1 0 0,-1 0 0,1 0 0,0-1 0,-1 1 0,1 0 0,0 0 0,1 0 0,-1 0 0,0-1 0,0 1 0,1 0 0,-1 0 0,1 0 0,1 2 0,0-3 0,1 1 0,-1-1 0,1 0 0,0 0 0,-1-1 0,1 1 0,0 0 0,0-1 0,0 0 0,-1 1 0,1-1 0,0-1 0,0 1 0,0 0 0,3-1 0,43-10 0,4-13 120,-49 22-255,0 0 0,0-1 0,0 1 0,0-1 0,-1 0 0,1 0 0,-1 0 0,0 0 0,0 0 0,4-7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24575,'-3'1'0,"0"0"0,0 0 0,0 0 0,0 0 0,0 1 0,0 0 0,1-1 0,-1 1 0,1 0 0,-1 0 0,1 1 0,-3 3 0,3-5 0,0 1 0,0 0 0,1-1 0,-1 1 0,1 0 0,0 0 0,-1 0 0,1 0 0,0 0 0,0 0 0,0 0 0,0 1 0,1-1 0,-1 0 0,1 1 0,-1-1 0,1 4 0,1-5 0,0 0 0,0 0 0,0 0 0,1 0 0,-1 0 0,0 0 0,1-1 0,-1 1 0,1 0 0,-1-1 0,1 1 0,-1-1 0,1 0 0,-1 1 0,1-1 0,0 0 0,-1 0 0,1 0 0,-1 0 0,1 0 0,0 0 0,-1 0 0,3-1 0,37-8 0,-28 2-1365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24575,'-5'1'0,"1"0"0,0 0 0,0 0 0,-1 1 0,1 0 0,0 0 0,1 0 0,-1 0 0,0 0 0,1 1 0,-7 5 0,8-7 0,0 1 0,0-1 0,1 1 0,-1-1 0,0 1 0,1 0 0,-1 0 0,1-1 0,0 1 0,-1 0 0,1 0 0,0 1 0,0-1 0,0 0 0,1 0 0,-1 0 0,0 1 0,1-1 0,0 0 0,-1 1 0,1-1 0,0 0 0,0 4 0,1-5 3,-1 0-1,1 0 1,-1 0 0,1 0-1,0 0 1,0-1 0,-1 1-1,1 0 1,0 0-1,0-1 1,0 1 0,0 0-1,0-1 1,0 1 0,-1-1-1,2 1 1,-1-1-1,0 1 1,0-1 0,0 0-1,0 1 1,0-1 0,2 0-1,29 0-410,-22 0-612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24575,'-5'1'0,"0"0"0,0 0 0,0 0 0,0 0 0,0 1 0,0 0 0,0 0 0,1 0 0,-1 1 0,-6 4 0,9-6 0,1 0 0,-1 0 0,0 0 0,1 0 0,-1 1 0,1-1 0,-1 0 0,1 1 0,0-1 0,-1 1 0,1 0 0,0-1 0,0 1 0,0 0 0,1 0 0,-1-1 0,0 1 0,0 0 0,1 0 0,0 0 0,-1 0 0,1 0 0,0 0 0,0 0 0,0 0 0,0 0 0,0 0 0,0 0 0,1 0 0,0 2 0,-1-3 3,1 0-1,0 1 1,0-1 0,0 0-1,0 0 1,0 0-1,0 0 1,0 0 0,0 0-1,1 0 1,-1-1-1,0 1 1,0 0 0,1-1-1,-1 1 1,0-1-1,1 1 1,-1-1 0,1 0-1,-1 1 1,4-1-1,35 0-350,-26-1-726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24575,'-11'1'0,"0"0"0,1 0 0,-1 1 0,0 1 0,-16 5 0,23-7 0,0 1 0,0-1 0,0 1 0,0 0 0,0 0 0,1 0 0,-1 0 0,1 1 0,0-1 0,-1 1 0,1 0 0,1 0 0,-1 0 0,0 1 0,1-1 0,-1 1 0,-2 5 0,5-8 0,0 0 0,0 0 0,0 0 0,0 0 0,0 0 0,0 0 0,0 0 0,0 0 0,0 0 0,0-1 0,1 1 0,-1 0 0,0 0 0,1 0 0,-1 0 0,1 0 0,-1 0 0,1-1 0,-1 1 0,1 0 0,0 0 0,-1-1 0,1 1 0,0 0 0,0-1 0,-1 1 0,1-1 0,0 1 0,0-1 0,0 1 0,0-1 0,0 0 0,0 1 0,-1-1 0,1 0 0,0 0 0,0 0 0,0 0 0,0 0 0,0 0 0,0 0 0,0 0 0,2 0 0,55 0 0,-46 0 0,-5 0-1365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 24575,'-16'0'0,"0"1"0,1 0 0,-30 7 0,41-7 0,0 0 0,-1 0 0,1 1 0,0-1 0,0 1 0,0 0 0,0 0 0,0 1 0,1-1 0,-1 1 0,1-1 0,-1 1 0,1 0 0,0 1 0,0-1 0,1 0 0,-1 1 0,-3 6 0,5-9 3,0 0-1,1 0 0,0 0 1,-1 0-1,1 0 0,-1 0 1,1 0-1,0 1 0,0-1 1,0 0-1,0 0 0,-1 0 1,1 0-1,1 0 1,-1 0-1,0 0 0,0 0 1,0 0-1,1 1 0,-1-1 1,0 0-1,1 0 0,-1 0 1,1 0-1,-1 0 0,1 0 1,0-1-1,-1 1 0,1 0 1,0 0-1,-1 0 0,1-1 1,0 1-1,0 0 0,0-1 1,0 1-1,0 0 1,0-1-1,0 1 0,0-1 1,0 0-1,0 1 0,2-1 1,5 2-208,0-1 0,0 0 0,0 0 0,14-1 1,-16 0-241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24575,'-5'1'0,"-1"0"0,1 0 0,0 0 0,0 0 0,-1 1 0,1 0 0,0 0 0,0 1 0,1-1 0,-1 1 0,-6 4 0,8-5 0,0 1 0,0-1 0,1 0 0,-1 1 0,0-1 0,1 1 0,0 0 0,0 0 0,0 0 0,0 0 0,0 0 0,0 0 0,1 0 0,-1 1 0,1-1 0,0 1 0,0-1 0,0 5 0,1-7 4,0 0-1,1 0 1,-1 0-1,1-1 1,-1 1-1,1 0 1,-1 0-1,1 0 1,-1 0-1,1-1 1,0 1 0,0 0-1,-1-1 1,1 1-1,0 0 1,0-1-1,0 1 1,0-1-1,-1 0 1,1 1-1,0-1 1,0 0-1,0 1 1,0-1-1,0 0 1,0 0-1,0 0 1,0 0-1,0 0 1,0 0-1,0 0 1,0 0-1,1 0 1,37-4-1489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168 1 24575,'-168'13'0,"203"-13"-1365,-29 0-5461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24575,'-11'0'0,"0"1"0,0 0 0,-19 5 0,27-6 0,-1 1 0,1 0 0,0 0 0,-1 1 0,1-1 0,0 1 0,0 0 0,0-1 0,0 1 0,0 1 0,1-1 0,-1 0 0,1 1 0,-1-1 0,-3 6 0,6-8 2,0 1 0,0-1-1,0 1 1,0-1 0,-1 0-1,1 1 1,0-1-1,0 1 1,0-1 0,0 1-1,0-1 1,1 0 0,-1 1-1,0-1 1,0 1 0,0-1-1,0 0 1,0 1 0,0-1-1,1 1 1,-1-1 0,0 0-1,0 1 1,1-1 0,-1 0-1,0 1 1,1-1 0,-1 0-1,0 1 1,1-1 0,-1 0-1,0 0 1,1 0 0,-1 1-1,0-1 1,1 0-1,-1 0 1,1 0 0,-1 0-1,0 0 1,1 0 0,-1 1-1,1-1 1,-1 0 0,1 0-1,-1 0 1,0-1 0,1 1-1,-1 0 1,1 0 0,0 0-1,29 0-706,-26 0-41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 24575,'-26'-1'0,"20"0"0,0 0 0,-1 1 0,1-1 0,-1 1 0,1 1 0,-1-1 0,1 1 0,-1 1 0,1-1 0,0 1 0,0 0 0,0 0 0,-10 6 0,16-8 2,0 0 0,0 0 0,0 0-1,0 0 1,-1 1 0,1-1 0,0 0-1,0 0 1,0 0 0,0 1 0,0-1-1,0 0 1,0 0 0,0 0 0,0 1 0,0-1-1,1 0 1,-1 0 0,0 0 0,0 0-1,0 1 1,0-1 0,0 0 0,0 0-1,0 0 1,0 0 0,0 1 0,1-1 0,-1 0-1,0 0 1,0 0 0,0 0 0,0 0-1,0 0 1,1 0 0,-1 1 0,0-1-1,0 0 1,0 0 0,0 0 0,1 0-1,-1 0 1,0 0 0,0 0 0,0 0 0,1 0-1,-1 0 1,0 0 0,0 0 0,0 0-1,0 0 1,1 0 0,-1 0 0,0 0-1,0 0 1,0 0 0,1 0 0,-1-1 0,0 1-1,0 0 1,0 0 0,1 0 0,15 0-1220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2 24575,'-25'0'0,"14"-1"0,1 0 0,0 1 0,-1 1 0,1-1 0,-1 2 0,1-1 0,0 2 0,0-1 0,-10 5 0,20-7 2,0 0 0,0 0 0,0 0 0,0 0 0,1 0-1,-1 0 1,0 0 0,0 0 0,0 0 0,0 0 0,0 0 0,0 0 0,0 0-1,0 1 1,1-1 0,-1 0 0,0 0 0,0 0 0,0 0 0,0 0 0,0 0-1,0 0 1,0 0 0,0 0 0,0 0 0,0 0 0,0 1 0,0-1 0,0 0-1,0 0 1,0 0 0,0 0 0,0 0 0,0 0 0,0 0 0,0 1-1,0-1 1,0 0 0,0 0 0,0 0 0,0 0 0,0 0 0,0 0 0,0 0-1,0 0 1,0 1 0,0-1 0,0 0 0,0 0 0,0 0 0,0 0 0,0 0-1,0 0 1,0 0 0,0 0 0,0 0 0,-1 0 0,1 1 0,0-1 0,0 0-1,9 1-1480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 24575,'-8'0'0,"1"1"0,0 0 0,0 1 0,0 0 0,0 0 0,1 0 0,-12 6 0,15-7 0,1 0 0,0 0 0,0 0 0,0 0 0,0 1 0,0-1 0,0 1 0,0-1 0,0 1 0,0-1 0,1 1 0,-1 0 0,1 0 0,-1 0 0,1 0 0,0 0 0,0 0 0,0 0 0,0 1 0,0-1 0,0 0 0,0 1 0,1-1 0,-1 0 0,1 1 0,0 4 0,0-6-27,1 0 0,0 0 0,-1 0 0,1 0 0,0 0-1,0 0 1,0 0 0,-1 0 0,1-1 0,0 1 0,0 0 0,0 0 0,0-1-1,1 1 1,-1-1 0,0 1 0,0-1 0,0 1 0,0-1 0,1 0 0,-1 1-1,0-1 1,0 0 0,0 0 0,1 0 0,-1 0 0,0 0 0,0 0-1,1 0 1,-1-1 0,2 1 0,0-1-470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24575,'-5'1'0,"-1"0"0,1 0 0,0 0 0,0 1 0,0-1 0,0 1 0,0 0 0,0 1 0,0-1 0,1 1 0,-1 0 0,1 0 0,0 1 0,0-1 0,0 1 0,0 0 0,0 0 0,1 0 0,-3 5 0,6-9-1,-1 0-1,1 0 0,0 1 1,0-1-1,0 0 0,0 0 1,0 0-1,0 1 0,0-1 0,0 0 1,0 0-1,0 0 0,0 1 1,0-1-1,0 0 0,0 0 1,0 0-1,0 1 0,0-1 1,0 0-1,0 0 0,0 0 1,0 1-1,0-1 0,0 0 1,0 0-1,0 0 0,0 1 1,1-1-1,-1 0 0,0 0 1,0 0-1,0 0 0,0 1 1,0-1-1,1 0 0,-1 0 1,0 0-1,0 0 0,0 0 1,1 0-1,-1 0 0,0 0 1,0 0-1,0 1 0,1-1 0,-1 0 1,17 2 201,16-3-1685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24575,'-5'1'0,"1"0"0,0 0 0,-1 1 0,1-1 0,0 1 0,0 0 0,-7 5 0,9-6 0,0 1 0,0-1 0,0 0 0,0 1 0,0-1 0,0 1 0,0 0 0,1-1 0,-1 1 0,0 0 0,1 0 0,0 0 0,-1 0 0,1 1 0,-1 2 0,2-5 0,1 1 0,-1 0 0,1-1 0,0 0 0,-1 1 0,1-1 0,0 1 0,-1-1 0,1 0 0,0 1 0,-1-1 0,1 0 0,0 0 0,0 0 0,0 0 0,-1 1 0,1-1 0,0 0 0,0 0 0,-1-1 0,1 1 0,0 0 0,0 0 0,-1 0 0,1 0 0,0-1 0,0 1 0,-1 0 0,1-1 0,0 1 0,-1 0 0,1-1 0,1 0 0,27-11 0,36-21-1365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24575,'-1'0'0,"0"2"0,-2-1 0,0 2 0,0-1 0,0 2 0,-1-1 0,1 0 0,-1 1 0,1-1 0,2 0 0,2 0 0,1-3 0,1 0 0,0-2 0,1-1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24575,'-1'0'0,"0"1"0,-2 1 0,1 0 0,-2 1 0,1 0 0,-1 1 0,2-2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24575,'-1'1'0,"-1"0"0,-1 2 0,-1-1 0,0 2 0,1-1 0,-1 1 0,0-1 0,2-1 0,2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24575,'-1'0'0,"-1"1"0,-3 1 0,0-1 0,0 2 0,3-1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4.6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1 24575,'-107'0'-1365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0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 24575,'-172'13'-1365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0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24575,'-1'1'0,"0"1"0,-1 2 0,2 1 0,2-2 0,2-1 0,1 0 0,0-1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24575,'-3'2'0,"1"0"0,-1 1 0,0-1 0,1 1 0,-1 0 0,1 0 0,0 0 0,0 0 0,0 0 0,1 1 0,-1-1 0,1 1 0,-3 6 0,-2 4 0,-20 41 0,25-52 0,0 0 0,0 1 0,0 0 0,1-1 0,-1 1 0,1-1 0,0 1 0,0 0 0,0-1 0,1 1 0,-1-1 0,1 1 0,0-1 0,2 7 0,-2-9-41,-1 0-1,1 0 0,0-1 0,0 1 1,0 0-1,0 0 0,0-1 1,0 1-1,0 0 0,0-1 0,0 1 1,0-1-1,1 0 0,-1 1 1,0-1-1,0 0 0,0 0 0,0 1 1,1-1-1,-1 0 0,0 0 1,0 0-1,0-1 0,2 1 0,-2 0-280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1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 24575,'0'-2'0,"-1"1"0,-1 1 0,1 1 0,0 2 0,0 2 0,0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24575,'-15'-1'0,"-30"1"0,44 0 0,-1 0 0,1 1 0,-1-1 0,1 0 0,-1 0 0,1 1 0,-1-1 0,1 1 0,-1-1 0,1 1 0,0-1 0,-1 1 0,1 0 0,0 0 0,0 0 0,-1 0 0,1 0 0,0 0 0,0 0 0,0 0 0,0 0 0,-1 2 0,3-2 0,-1-1 0,1 1 0,-1 0 0,1 0 0,-1-1 0,1 1 0,-1 0 0,1-1 0,0 1 0,-1-1 0,1 1 0,0 0 0,0-1 0,0 0 0,-1 1 0,1-1 0,0 1 0,0-1 0,0 0 0,0 0 0,0 1 0,-1-1 0,1 0 0,0 0 0,0 0 0,0 0 0,1 0 0,33 4 0,-34-3 0,18-1-1365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2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47 24575,'-17'-1'0,"0"-1"0,1-1 0,-22-5 0,-20-5 0,-15 4-682,-85-1-1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24575,'-1'0'0,"-1"1"0,0 1 0,-2-1 0,-1 0 0,1 1 0,-1 0 0,0 0 0,0 0 0,1 1 0,-1-2 0,0 2 0,1-1 0,2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24575,'-1'0'0,"-1"1"0,0 1 0,-1 0 0,0 1 0,0 0 0,-1 1 0,1-1 0,-1 0 0,1 1 0,-1-1 0,1 1 0,1 0 0,0 1 0,0 0 0,0-1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24575,'0'1'0,"-1"1"0,-1 0 0,1 2 0,0 1 0,0 1 0,0 0 0,1 0 0,0 1 0,0 0 0,1-1 0,1-1 0,0-1 0,1-2 0,1-2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24575,'-1'18'0,"-1"27"0,2-43 0,0 0 0,0 0 0,0-1 0,1 1 0,-1 0 0,0 0 0,1 0 0,-1 0 0,1-1 0,0 1 0,-1 0 0,1-1 0,0 1 0,0 0 0,0-1 0,0 1 0,2 1 0,6-1-1365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4:59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6 24575,'-146'0'0,"222"10"0,-98-11 0,17 1 0,0 1 0,0-1 0,1-1 0,-1 1 0,0-1 0,1 0 0,-1 0 0,1 0 0,-1 0 0,-7-5 0,11 4 0,8 1 0,23 2 0,-19 0 0,0 0 0,0 1 0,0 0 0,12 5 0,-4 0-1365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0 24575,'-154'0'-1365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24575,'-20'67'0,"20"-67"3,-1 1-1,1 0 1,0 0-1,0-1 1,0 1-1,0 0 1,0 0-1,0 0 1,0-1-1,0 1 1,0 0-1,0 0 1,0 0-1,0-1 1,1 1-1,-1 0 1,0 0-1,1-1 1,-1 1-1,0 0 1,1 0-1,-1-1 1,1 1-1,-1-1 1,1 1-1,-1 0 1,1-1-1,0 1 1,-1-1-1,1 1 1,-1-1-1,1 1 1,0-1-1,0 0 1,-1 1-1,1-1 1,0 0-1,0 0 1,-1 0-1,1 1 1,0-1-1,0 0 0,0 0 1,-1 0-1,1 0 1,0 0-1,1-1 1,1 0-117,0 0 0,0 0-1,-1 0 1,1 0 0,-1-1 0,1 0-1,-1 1 1,1-1 0,-1 0 0,0 0-1,0 0 1,2-3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24575,'-5'4'0,"0"0"0,1 0 0,-1 0 0,1 1 0,0 0 0,1 0 0,-1 0 0,1 0 0,-4 9 0,5-11 0,1 0 0,-1-1 0,1 1 0,0 0 0,0 0 0,0 0 0,0 0 0,1 0 0,-1 5 0,1-7 0,0 0 0,0 0 0,0 0 0,0 0 0,0 0 0,1 0 0,-1-1 0,0 1 0,0 0 0,1 0 0,-1 0 0,1-1 0,-1 1 0,1 0 0,-1 0 0,1-1 0,-1 1 0,1 0 0,-1-1 0,1 1 0,0 0 0,1 0 0,1 0 0,-1-1 0,1 1 0,0 0 0,0-1 0,0 0 0,0 0 0,0 0 0,0 0 0,0 0 0,0 0 0,0-1 0,0 1 0,0-1 0,-1 0 0,1 0 0,0 0 0,0-1 0,3-1 0,39-27-1365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24575,'-5'3'0,"0"0"0,1 0 0,-1 0 0,1 1 0,0-1 0,0 1 0,0 0 0,0 0 0,0 1 0,1-1 0,0 1 0,-4 7 0,7-11 0,-1 0 0,1 0 0,-1 0 0,1 0 0,-1-1 0,1 1 0,0 0 0,-1 0 0,1 0 0,0 0 0,0 0 0,0 0 0,0 0 0,0 0 0,0 0 0,0 0 0,0 0 0,0 0 0,0-1 0,0 1 0,0 0 0,1 0 0,-1 0 0,0 0 0,1 0 0,-1 0 0,1 0 0,-1-1 0,1 1 0,-1 0 0,1 0 0,0-1 0,0 2 0,2-1 0,-1 0 0,0 0 0,1 0 0,-1-1 0,1 1 0,0 0 0,-1-1 0,1 0 0,0 1 0,-1-1 0,6-1 0,4 0 0,-1 0 0,1-1 0,-1-1 0,19-6 0,11-11-1365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24575,'-24'19'0,"-19"16"0,42-34 0,-1 1 0,1-1 0,0 0 0,0 1 0,0-1 0,0 1 0,0-1 0,0 1 0,1 0 0,-1-1 0,0 1 0,1 0 0,-1 0 0,1-1 0,0 1 0,0 0 0,-1 0 0,1-1 0,0 1 0,0 0 0,1 0 0,-1 0 0,0-1 0,1 4 0,1-4 0,-1 0 0,1 0 0,0 0 0,-1 1 0,1-2 0,0 1 0,-1 0 0,1 0 0,0 0 0,0-1 0,0 1 0,0-1 0,0 0 0,0 0 0,0 1 0,0-1 0,0 0 0,-1 0 0,1-1 0,2 1 0,42-6 0,-21-4-1365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24575,'-6'2'0,"1"0"0,0 0 0,0 0 0,0 1 0,0 0 0,0 0 0,0 0 0,1 0 0,-1 1 0,1 0 0,0 0 0,0 0 0,0 0 0,1 1 0,0-1 0,-1 1 0,-1 6 0,4-10 0,0 0 0,0 1 0,0-1 0,1 1 0,-1-1 0,1 1 0,-1-1 0,1 1 0,0 0 0,0-1 0,-1 1 0,1-1 0,0 1 0,0 0 0,1-1 0,-1 1 0,0-1 0,0 1 0,1-1 0,-1 1 0,1-1 0,0 1 0,-1-1 0,1 1 0,0-1 0,0 1 0,1 1 0,1-1 0,-1-1 0,1 1 0,-1-1 0,1 1 0,0-1 0,0 0 0,-1 0 0,1 0 0,0 0 0,0-1 0,0 1 0,0-1 0,5 0 0,4 0 0,0 0 0,-1-1 0,1 0 0,-1-1 0,1 0 0,19-8 0,-20 5-1365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24575,'-2'2'0,"0"1"0,0-1 0,0 0 0,-1 0 0,1 0 0,-1-1 0,0 1 0,1-1 0,-7 3 0,-9 7 0,16-10 0,0 1 0,1 0 0,-1-1 0,1 1 0,-1 0 0,1 0 0,-1 0 0,1 0 0,0 0 0,0 0 0,0 1 0,0 2 0,0-5 0,1 1 0,0 0 0,0 0 0,0 0 0,0 0 0,0 0 0,0 0 0,1-1 0,-1 1 0,0 0 0,0 0 0,1 0 0,-1 0 0,0-1 0,1 1 0,-1 0 0,1 0 0,-1-1 0,1 1 0,-1 0 0,1-1 0,1 2 0,1 0 0,0 0 0,0-1 0,0 1 0,0-1 0,1 1 0,-1-1 0,1 0 0,-1 0 0,1-1 0,-1 1 0,1-1 0,-1 0 0,7 0 0,-1 0-151,-1-1-1,1 0 0,-1-1 0,1 1 1,-1-2-1,0 1 0,0-1 1,11-5-1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24575,'-7'0'0,"0"2"0,0-1 0,1 1 0,-1 0 0,1 0 0,-1 1 0,-6 3 0,11-5 0,-1 0 0,1 1 0,0-1 0,0 1 0,-1 0 0,1 0 0,0-1 0,0 1 0,-2 4 0,3-5 0,1 0 0,0 0 0,-1-1 0,1 1 0,-1 0 0,1 0 0,0 0 0,0 0 0,0 0 0,-1 0 0,1 0 0,0 0 0,0 0 0,0 0 0,1 0 0,-1 0 0,0 0 0,0 0 0,0 0 0,1-1 0,-1 1 0,0 0 0,1 0 0,-1 0 0,1 0 0,0 1 0,1 0 0,0-1 0,0 0 0,1 0 0,-1 1 0,0-1 0,0 0 0,1-1 0,-1 1 0,0 0 0,1-1 0,-1 1 0,1-1 0,-1 0 0,0 0 0,1 0 0,2 0 0,48-3 0,-45 2 0,1 0-227,-1-1-1,0 1 1,0-2-1,0 1 1,8-5-1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0 24575,'-14'0'0,"0"1"0,0 0 0,-25 6 0,34-6 0,1 1 0,-1-1 0,0 1 0,1 0 0,-1 0 0,1 0 0,0 1 0,-1 0 0,1 0 0,0 0 0,1 0 0,-1 0 0,1 1 0,-5 5 0,8-9 2,-1 1-1,1 0 1,-1-1-1,1 1 0,-1 0 1,1-1-1,-1 1 1,1 0-1,0 0 1,-1 0-1,1-1 1,0 1-1,0 0 0,0 0 1,0 0-1,0 0 1,0-1-1,0 1 1,0 0-1,0 0 0,0 0 1,0 0-1,0-1 1,0 1-1,1 0 1,-1 0-1,0 0 1,1-1-1,-1 1 0,1 0 1,-1 0-1,1-1 1,-1 1-1,1 0 1,-1-1-1,1 1 0,0-1 1,-1 1-1,1-1 1,0 1-1,-1-1 1,1 1-1,0-1 1,0 0-1,-1 1 0,1-1 1,0 0-1,0 0 1,0 1-1,-1-1 1,1 0-1,0 0 0,0 0 1,0 0-1,0 0 1,1 0-1,58 1-644,-50-1-161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24575,'-4'0'0,"-12"-1"0,0 2 0,1 0 0,-17 4 0,29-5 0,-1 1 0,1 0 0,0 0 0,-1 0 0,1 0 0,0 0 0,0 1 0,0 0 0,0-1 0,0 1 0,0 0 0,0 0 0,1 1 0,-1-1 0,1 1 0,0-1 0,0 1 0,-1 0 0,2 0 0,-4 4 0,5-6 4,0-1-1,-1 1 0,1 0 1,0-1-1,0 1 0,-1 0 1,1 0-1,0-1 0,0 1 1,0 0-1,0 0 0,0-1 1,0 1-1,0 0 0,0 0 0,1-1 1,-1 1-1,0 0 0,0 0 1,0-1-1,1 1 0,-1 0 1,0-1-1,1 1 0,-1 0 1,1-1-1,-1 1 0,1-1 1,-1 1-1,1-1 0,-1 1 1,1-1-1,0 1 0,-1-1 1,2 1-1,27 6-1488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 24575,'-21'-1'0,"-53"5"0,70-4 0,1 1 0,-1 0 0,0 0 0,1 0 0,-1 1 0,0-1 0,1 1 0,0 0 0,-1 0 0,1 0 0,0 0 0,0 1 0,0-1 0,0 1 0,1 0 0,-5 4 0,7-7 0,0 1 0,-1-1 0,1 0 0,0 1 0,0-1 0,-1 0 0,1 1 0,0-1 0,0 1 0,0-1 0,0 1 0,-1-1 0,1 0 0,0 1 0,0-1 0,0 1 0,0-1 0,0 1 0,0-1 0,0 1 0,0-1 0,0 0 0,0 1 0,0-1 0,1 1 0,-1-1 0,0 1 0,0-1 0,0 0 0,0 1 0,1-1 0,-1 1 0,0-1 0,1 0 0,-1 1 0,0-1 0,0 0 0,1 1 0,-1-1 0,1 1 0,25 5 0,28-9 0,-34-1-1365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5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24575,'-1'0'0,"-2"0"0,-1 0 0,-1 0 0,-1 0 0,0 0 0,-1 0 0,0 0 0,0 0 0,0 0 0,0 0 0,1 0 0,-1 0 0,0 0 0,1 0 0,0 1 0,3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24575,'-5'0'0,"1"-1"0,-1 1 0,1 0 0,-1 1 0,1-1 0,-1 1 0,1 0 0,-1 0 0,1 0 0,0 1 0,-1-1 0,1 1 0,0 0 0,0 0 0,0 1 0,1-1 0,-1 1 0,1 0 0,-1 0 0,1 0 0,0 0 0,0 1 0,0-1 0,0 1 0,1 0 0,-4 7 0,6-11 0,0 0 0,0 0 0,0 1 0,-1-1 0,1 0 0,0 0 0,0 1 0,0-1 0,0 0 0,0 0 0,0 1 0,1-1 0,-1 0 0,0 0 0,0 1 0,0-1 0,0 0 0,0 0 0,0 0 0,0 1 0,0-1 0,1 0 0,-1 0 0,0 1 0,0-1 0,0 0 0,0 0 0,1 0 0,-1 0 0,0 0 0,0 1 0,0-1 0,1 0 0,-1 0 0,0 0 0,0 0 0,1 0 0,-1 0 0,0 0 0,0 0 0,0 0 0,1 0 0,-1 0 0,1 0 0,18 0 0,17-9 0,6-14-1365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0 24575,'-9'1'0,"0"1"0,1 0 0,0 0 0,-1 1 0,1 0 0,0 0 0,0 1 0,0 0 0,1 0 0,0 1 0,0 0 0,-11 9 0,18-14-1,-1 1-1,1-1 0,0 0 1,0 0-1,0 0 0,-1 0 1,1 0-1,0 1 0,0-1 0,-1 0 1,1 0-1,0 0 0,0 1 1,0-1-1,0 0 0,0 0 1,-1 1-1,1-1 0,0 0 1,0 0-1,0 1 0,0-1 1,0 0-1,0 0 0,0 1 1,0-1-1,0 0 0,0 0 1,0 1-1,0-1 0,0 0 1,0 0-1,0 1 0,0-1 1,0 0-1,0 1 0,0-1 1,0 0-1,1 0 0,-1 0 1,0 1-1,0-1 0,0 0 1,0 0-1,1 1 0,-1-1 0,0 0 1,17 1 201,18-9-1685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24575,'-5'0'0,"1"1"0,-1 0 0,1 0 0,0 1 0,-1-1 0,1 1 0,0 0 0,0 0 0,-6 4 0,8-4 0,0-1 0,0 0 0,0 0 0,0 1 0,0-1 0,1 1 0,-1 0 0,0-1 0,1 1 0,-1 0 0,1 0 0,0 0 0,0 0 0,0 0 0,0 0 0,0 0 0,0 0 0,0 1 0,1-1 0,-1 3 0,1-4 3,0 0-1,1 0 1,-1 0-1,0 0 1,1 0-1,-1-1 1,1 1-1,-1 0 1,1 0-1,0-1 1,-1 1-1,1 0 1,0-1-1,-1 1 0,1 0 1,0-1-1,0 1 1,-1-1-1,1 0 1,0 1-1,0-1 1,0 1-1,0-1 1,0 0-1,0 0 1,0 0-1,-1 1 1,1-1-1,0 0 1,0 0-1,0 0 1,0-1-1,0 1 1,0 0-1,0 0 1,0 0-1,0-1 1,0 1-1,0 0 1,0-1-1,43-14-991,-41 14 511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24575,'0'1'0,"-2"0"0,1 2 0,-2-1 0,1 2 0,-2-1 0,1 1 0,0-1 0,-1 0 0,1 1 0,0-1 0,-1 0 0,1 1 0,0-2 0,3-1 0,1-2 0,1-1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8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24575,'-4'2'0,"0"1"0,0 0 0,0 0 0,0 0 0,0 1 0,0 0 0,1-1 0,0 1 0,0 0 0,-4 7 0,1-3 0,-13 17-1365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8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24575,'1'4'0,"0"0"0,0 0 0,1-1 0,0 1 0,0 0 0,0 0 0,0-1 0,1 1 0,-1-1 0,1 0 0,0 0 0,0 0 0,0 0 0,0 0 0,1-1 0,-1 1 0,1-1 0,-1 0 0,1 0 0,0 0 0,0-1 0,4 2 0,-8-3 3,1-1 0,-1 1 0,0 0-1,0 0 1,1-1 0,-1 1 0,0 0 0,0-1-1,1 1 1,-1 0 0,0 0 0,0-1-1,0 1 1,1-1 0,-1 1 0,0 0 0,0-1-1,0 1 1,0 0 0,0-1 0,0 1 0,0-1-1,0 1 1,0 0 0,0-1 0,0 1-1,0 0 1,0-1 0,0 1 0,0-1 0,0 1-1,0 0 1,-1-1 0,1 1 0,0 0 0,0-1-1,0 1 1,-1 0 0,1-1 0,0 1-1,0 0 1,-1-1 0,1 1-26,0 0 0,-1-1 0,1 1 1,0 0-1,0 0 0,0-1 0,-1 1 0,1 0 0,0 0 1,0-1-1,-1 1 0,1 0 0,0 0 0,-1 0 0,1 0 0,0 0 1,0-1-1,-1 1 0,1 0 0,0 0 0,-1 0 0,1 0 1,0 0-1,-1 0 0,1 0 0,0 0 0,-1 0 0,1 0 0,0 0 1,-1 0-1,1 0 0,0 0 0,-1 0 0,1 1 0,0-1 1,0 0-1,-1 0 0,1 0 0,0 0 0,-1 1 0,1-1 0,0 0 1,0 0-1,0 0 0,-1 1 0,1-1 0,0 0 0,0 1 0,0-1 1,-1 0-1,1 0 0,0 1 0,0-1 0,0 0 0,0 1 1,0-1-1,0 0 0,0 1 0,0-1 0,0 0 0,0 1 0,0-1 1,0 0-1,0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8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24575,'0'1'0,"0"2"0,0 1 0,0 1 0,1 0 0,1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1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24575,'0'1'0,"0"2"0,0 1 0,-1 0 0,0 1 0,-1 0 0,1 0 0,0 2 0,1-1 0,1-1 0,1 0 0,1-4 0,1-1 0,-1-2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1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24575,'-1'0'0,"-1"1"0,0 0 0,-1 2 0,0-1 0,-1 2 0,1-1 0,-1 1 0,1-1 0,0 1 0,0 0 0,0 1 0,1 1 0,0 0 0,1 0 0,1 0 0,2-2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24575,'-2'1'0,"1"0"0,-1 0 0,1 0 0,0 0 0,0 1 0,0-1 0,-1 0 0,1 0 0,1 1 0,-1-1 0,0 1 0,0-1 0,0 1 0,1-1 0,-1 1 0,1 0 0,-1-1 0,1 1 0,0 0 0,-1 2 0,1-2 0,-1-1 0,1 1 0,-1-1 0,1 1 0,0-1 0,-1 0 0,1 1 0,0-1 0,0 1 0,0-1 0,0 1 0,1-1 0,-1 1 0,0-1 0,1 1 0,-1-1 0,1 1 0,-1-1 0,1 0 0,-1 1 0,1-1 0,0 0 0,0 0 0,1 2 0,-1-3-38,-1 0 0,1 0 0,0 0 1,-1 0-1,1 0 0,-1-1 0,1 1 0,-1 0 0,1 0 0,-1-1 0,1 1 0,-1 0 0,1-1 0,-1 1 0,1 0 0,-1-1 1,0 1-1,1-1 0,-1 1 0,0-1 0,1 1 0,-1-1 0,0 1 0,0-1 0,1 1 0,-1-1 0,0 1 0,0-1 0,0 1 1,0-1-1,0 0 0,0 1 0,0-1 0,0 1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5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24575,'-153'6'-1365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24575,'1'0'0,"1"-1"0,-1-2 0,0-1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24575,'-1'0'0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24575,'0'1'0,"0"1"0,1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24575,'0'1'0,"0"2"0,0 1 0,0 1 0,1 0 0,1 0 0,-1 0 0,0 1 0,0 0 0,1-1 0,-1 0 0,1 0 0,-1 1 0,1-1 0,0-1 0,0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24575,'0'1'0,"1"0"0,0 2 0,1 1 0,-1 0 0,-1 2 0,1 1 0,-1-1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24575,'-1'0'0,"1"0"0,0 0 0,-1 0 0,1 1 0,0-1 0,0 0 0,-1 0 0,1 0 0,0 0 0,-1 1 0,1-1 0,0 0 0,0 0 0,-1 0 0,1 1 0,0-1 0,0 0 0,0 1 0,-1-1 0,1 0 0,0 0 0,0 1 0,0-1 0,0 0 0,0 1 0,-1-1 0,1 0 0,0 1 0,0-1 0,0 0 0,0 1 0,0-1 0,0 0 0,0 1 0,0-1 0,0 0 0,1 1 0,-1-1 0,0 0 0,0 1 0,0-1 0,0 0 0,0 1 0,1-1 0,-1 1 0,0 0 0,0 0 0,1 0 0,-1-1 0,0 1 0,1 0 0,-1 0 0,1-1 0,-1 1 0,1 0 0,-1-1 0,1 1 0,0 0 0,-1-1 0,1 1 0,0-1 0,-1 1 0,1-1 0,1 1 0,8 1-136,-1-1-1,1 0 1,0-1-1,0 0 1,-1-1-1,1 0 1,0 0-1,-1-1 0,11-3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24575,'-7'1'0,"1"-1"0,-1 1 0,1 1 0,-1-1 0,1 1 0,0 0 0,-1 0 0,-6 5 0,11-7 0,0 1 0,1 0 0,-1 0 0,1 0 0,-1-1 0,1 2 0,-1-1 0,1 0 0,-1 0 0,1 0 0,0 1 0,0-1 0,-1 1 0,1-1 0,0 1 0,0-1 0,1 1 0,-1-1 0,0 1 0,0 0 0,1 0 0,-1-1 0,1 1 0,0 0 0,-1 0 0,1 0 0,0-1 0,0 1 0,0 0 0,0 0 0,0 0 0,1 0 0,-1-1 0,1 3 0,0-2 0,1 0 0,-1-1 0,0 1 0,1-1 0,-1 0 0,1 1 0,0-1 0,-1 0 0,1 0 0,0 0 0,0 0 0,0 0 0,-1 0 0,1-1 0,0 1 0,0-1 0,0 1 0,0-1 0,0 0 0,4 1 0,49 0 0,-44-1 0,7 0-273,0-1 0,0-1 0,-1-1 0,30-7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24575,'-11'0'0,"1"1"0,-1 0 0,0 0 0,0 1 0,1 1 0,-13 3 0,21-5 0,-1 0 0,1 0 0,-1 0 0,1 0 0,-1 0 0,1 1 0,0-1 0,0 1 0,0-1 0,0 1 0,0 0 0,0 0 0,0 0 0,0 0 0,1 0 0,-1 0 0,1 0 0,0 1 0,-1-1 0,1 0 0,0 1 0,0-1 0,1 1 0,-1 0 0,0-1 0,1 1 0,0-1 0,-1 1 0,1 0 0,1 3 0,-1-4 0,1-1 0,-1 1 0,1-1 0,0 1 0,0-1 0,0 1 0,0-1 0,0 0 0,0 0 0,0 1 0,0-1 0,0 0 0,1 0 0,-1 0 0,0 0 0,1 0 0,-1-1 0,1 1 0,-1 0 0,1-1 0,-1 1 0,1-1 0,0 1 0,-1-1 0,1 0 0,0 0 0,-1 0 0,3 0 0,57 2 0,-47-3 0,-7 1-195,1 0 0,-1-1 0,1 1 0,-1-2 0,0 1 0,8-3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 24575,'-11'0'0,"-4"-1"0,0 2 0,0 0 0,-16 3 0,28-4 0,0 1 0,0 0 0,0-1 0,0 1 0,0 0 0,0 1 0,1-1 0,-1 0 0,0 1 0,1-1 0,-1 1 0,1 0 0,0 0 0,-1 0 0,1 0 0,0 0 0,0 1 0,0-1 0,1 0 0,-1 1 0,1 0 0,-2 2 0,2-4 0,1 0 0,0-1 0,0 1 0,0-1 0,0 1 0,0 0 0,-1-1 0,1 1 0,0 0 0,0-1 0,0 1 0,1 0 0,-1-1 0,0 1 0,0 0 0,0-1 0,0 1 0,1-1 0,-1 1 0,0 0 0,0-1 0,1 1 0,-1-1 0,1 1 0,-1-1 0,0 1 0,1-1 0,0 1 0,22 7 0,35-7 0,-46-1 0,14 0-1365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24575,'-15'0'0,"1"-1"0,1 1 0,-1 1 0,-19 3 0,31-4 0,0 0 0,0 0 0,0 1 0,0-1 0,0 1 0,0 0 0,0-1 0,0 1 0,1 0 0,-1 0 0,0 0 0,1 0 0,-1 0 0,0 1 0,1-1 0,-1 0 0,1 1 0,0-1 0,0 1 0,-1 0 0,1-1 0,0 1 0,0 0 0,0-1 0,1 1 0,-1 0 0,0 0 0,1 0 0,-1 0 0,0 4 0,2-5 0,-1 0 0,0 0 0,1 0 0,-1 0 0,1 0 0,-1 0 0,1 0 0,0 0 0,-1 0 0,1 0 0,0 0 0,-1 0 0,1 0 0,0 0 0,0-1 0,0 1 0,0 0 0,0-1 0,0 1 0,0-1 0,0 1 0,0-1 0,0 1 0,0-1 0,1 0 0,-1 1 0,0-1 0,0 0 0,0 0 0,0 0 0,1 0 0,0 0 0,49 0 0,-38-1 0,0 1-1365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5.9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0 24575,'-121'7'0,"183"-7"-1365,-56 0-5461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24575,'-17'-1'0,"-3"1"0,0 1 0,-24 3 0,39-4 0,0 1 0,1 0 0,-1 0 0,1 1 0,0-1 0,-1 1 0,1 0 0,0 0 0,0 0 0,0 1 0,0-1 0,1 1 0,-1 0 0,1 0 0,-5 5 0,7-7 0,0 0 0,1-1 0,-1 1 0,1 0 0,-1 0 0,0 0 0,1-1 0,0 1 0,-1 0 0,1 0 0,-1 0 0,1 0 0,0 0 0,0 0 0,0 0 0,-1 0 0,1 0 0,0 0 0,0 0 0,0 0 0,0 0 0,1 0 0,-1 0 0,0 0 0,0-1 0,1 1 0,-1 0 0,0 0 0,1 1 0,1 0 0,-1-1 0,1 0 0,0 1 0,0-1 0,-1 0 0,1 0 0,0 0 0,0 0 0,0-1 0,0 1 0,0 0 0,0-1 0,3 1 0,11 1 0,0 0 0,31-2 0,-38 0 0,57-2-1365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 24575,'-8'0'0,"-1"1"0,1 0 0,0 1 0,-1 0 0,1 0 0,0 1 0,-8 4 0,13-7 0,1 1 0,-1 0 0,1 1 0,-1-1 0,1 0 0,-1 1 0,1-1 0,0 1 0,0 0 0,0 0 0,0 0 0,0 0 0,0 0 0,1 0 0,-1 1 0,1-1 0,-1 0 0,1 1 0,0-1 0,0 1 0,0-1 0,0 1 0,0 0 0,1 0 0,-1 2 0,2-3 0,-1 0 0,1-1 0,0 1 0,0 0 0,0-1 0,0 1 0,0-1 0,0 0 0,0 1 0,0-1 0,1 0 0,-1 0 0,0 0 0,1 0 0,-1 0 0,1 0 0,0 0 0,-1 0 0,1 0 0,0-1 0,-1 1 0,1-1 0,0 1 0,0-1 0,-1 0 0,1 0 0,0 1 0,0-1 0,-1-1 0,3 1 0,57-1 0,-39-4-1365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24575,'-4'0'0,"-1"1"0,1 0 0,-1 1 0,1-1 0,0 1 0,0-1 0,0 1 0,0 1 0,0-1 0,0 0 0,0 1 0,1 0 0,-1 0 0,1 0 0,0 0 0,0 1 0,0-1 0,0 1 0,-3 7 0,6-10 0,1 0 0,-1 0 0,1 0 0,0 0 0,-1 0 0,1-1 0,0 1 0,0 0 0,-1 0 0,1 0 0,0-1 0,0 1 0,0-1 0,0 1 0,0 0 0,0-1 0,0 0 0,0 1 0,0-1 0,1 0 0,-1 1 0,0-1 0,0 0 0,0 0 0,0 0 0,0 0 0,0 0 0,1 0 0,-1 0 0,0 0 0,0-1 0,1 1 0,42-5 0,15-21-1365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24575,'-3'0'0,"0"1"0,0 0 0,0 0 0,1 1 0,-1-1 0,0 0 0,1 1 0,-1 0 0,1-1 0,0 1 0,0 0 0,-1 0 0,1 1 0,0-1 0,1 0 0,-1 1 0,0-1 0,1 1 0,-1-1 0,-1 6 0,2-7 0,1 0 0,-1 1 0,0-1 0,1 0 0,-1 0 0,1 0 0,0 0 0,-1 0 0,1 0 0,0 1 0,0-1 0,0 0 0,0 0 0,0 0 0,0 1 0,0-1 0,0 0 0,0 0 0,0 0 0,1 0 0,-1 1 0,0-1 0,1 0 0,-1 0 0,1 0 0,-1 0 0,1 0 0,0 0 0,0 0 0,-1 0 0,1 0 0,0 0 0,0 0 0,0-1 0,0 1 0,0 0 0,0-1 0,0 1 0,0 0 0,0-1 0,0 0 0,0 1 0,0-1 0,0 1 0,1-1 0,-1 0 0,0 0 0,0 0 0,0 0 0,1 0 0,-1 0 0,0 0 0,2 0 0,2-1-114,-1 1 1,0-1-1,1 1 0,-1-1 0,0-1 1,0 1-1,0 0 0,0-1 0,0 0 1,0 0-1,7-5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24575,'-2'1'0,"0"-1"0,1 1 0,-1 0 0,1 0 0,-1 0 0,1 0 0,-1 0 0,1 0 0,0 0 0,-1 0 0,1 0 0,0 1 0,0-1 0,0 1 0,0-1 0,0 1 0,0-1 0,0 1 0,1-1 0,-1 1 0,1 0 0,-1-1 0,0 4 0,0-2 0,0 1 0,0-1 0,0 1 0,0-1 0,1 1 0,0 0 0,-1-1 0,1 1 0,1-1 0,0 7 0,0-9 4,-1 0 0,1 0 0,0 0 0,0 0 0,0 0-1,0 0 1,0-1 0,0 1 0,0 0 0,0-1 0,1 1 0,-1-1-1,0 1 1,0-1 0,0 0 0,1 1 0,-1-1 0,0 0 0,0 0 0,1 0-1,-1 0 1,0 0 0,0 0 0,1 0 0,-1 0 0,0 0 0,1-1-1,-1 1 1,0-1 0,1 0 0,38-14-1489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24575,'-4'4'0,"0"1"0,0-1 0,0 0 0,0 1 0,1 0 0,0 0 0,0 0 0,0 0 0,1 1 0,-1-1 0,1 1 0,-2 7 0,4-13 2,0 1-1,1-1 0,-1 0 0,0 0 1,0 0-1,0 1 0,0-1 1,0 0-1,0 0 0,0 1 1,0-1-1,0 0 0,0 0 0,1 0 1,-1 1-1,0-1 0,0 0 1,0 0-1,0 0 0,1 1 1,-1-1-1,0 0 0,0 0 0,0 0 1,1 0-1,-1 0 0,0 0 1,0 0-1,1 1 0,-1-1 1,0 0-1,0 0 0,1 0 0,-1 0 1,0 0-1,0 0 0,0 0 1,1 0-1,-1 0 0,0 0 1,0 0-1,1 0 0,-1-1 0,0 1 1,0 0-1,1 0 0,-1 0 1,0 0-1,0 0 0,0 0 0,1-1 1,-1 1-1,0 0 0,0 0 1,0 0-1,1 0 0,-1-1 1,0 1-1,0 0 0,15-14-589,-13 12-267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24575,'0'3'0,"-1"-1"0,1 0 0,-1 1 0,0-1 0,0 0 0,0 1 0,0-1 0,0 0 0,0 0 0,-1 0 0,1 0 0,-3 3 0,2-4 0,0 1 0,0 0 0,1 0 0,0 0 0,-1 0 0,1 1 0,0-1 0,0 0 0,0 1 0,0-1 0,0 0 0,1 1 0,-1-1 0,1 1 0,-1 2 0,1-4-10,1-1 0,-1 0 1,0 0-1,0 0 0,0 0 0,1 0 0,-1 1 0,0-1 0,0 0 0,1 0 1,-1 0-1,0 0 0,0 0 0,1 0 0,-1 0 0,0 0 0,0 0 0,1 0 1,-1 0-1,0 0 0,1 0 0,-1 0 0,0 0 0,0 0 0,1 0 0,-1 0 1,0-1-1,0 1 0,0 0 0,1 0 0,-1 0 0,0 0 0,0 0 0,0-1 0,1 1 1,-1 0-1,0 0 0,0 0 0,0-1 0,0 1 0,1 0 0,-1 0 0,0-1 1,0 1-1,0 0 0,0-1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24575,'-3'2'0,"-1"1"0,1 0 0,0-1 0,0 1 0,0 0 0,0 1 0,0-1 0,0 0 0,1 1 0,0-1 0,-3 6 0,-3 3 0,6-9 0,0-1 0,0 0 0,0 1 0,0 0 0,1-1 0,-1 1 0,1 0 0,0 0 0,-1 0 0,1 0 0,1 0 0,-1 0 0,0 0 0,1 0 0,-1 0 0,1 0 0,0 0 0,0 0 0,1 0 0,-1 1 0,0-1 0,1 0 0,0 0 0,0 0 0,0 0 0,0 0 0,0-1 0,1 1 0,-1 0 0,1 0 0,-1-1 0,1 1 0,0-1 0,0 0 0,1 1 0,-1-1 0,0 0 0,1 0 0,-1 0 0,1-1 0,0 1 0,-1 0 0,1-1 0,0 0 0,0 0 0,0 0 0,0 0 0,5 1 0,-8-2 0,0 0 0,1 0 0,-1 0 0,0 0 0,1 0 0,-1 1 0,0-1 0,1 0 0,-1 0 0,0 0 0,1 0 0,-1 0 0,0 0 0,1 0 0,-1 0 0,0 0 0,0 0 0,1 0 0,-1-1 0,0 1 0,1 0 0,-1 0 0,0 0 0,1 0 0,-1 0 0,0-1 0,0 1 0,1 0 0,-1 0 0,0 0 0,0-1 0,1 1 0,-1 0 0,0 0 0,0-1 0,0 1 0,0 0 0,1 0 0,-1-1 0,0 0 0,-2-16 0,-12-16 0,5 23-1365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54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24575,'-3'0'0,"0"0"0,0 1 0,0-1 0,0 1 0,-1 0 0,1 0 0,1 0 0,-1 0 0,0 0 0,0 1 0,0-1 0,-3 3 0,5-3 0,0 0 0,0-1 0,1 1 0,-1 0 0,0 0 0,1 0 0,-1 0 0,1 0 0,-1-1 0,0 1 0,1 0 0,0 0 0,-1 0 0,1 0 0,0 0 0,0 1 0,-1-1 0,1 0 0,0 0 0,0 0 0,0 0 0,0 0 0,0 0 0,0 0 0,1 0 0,-1 0 0,0 0 0,1 0 0,-1 0 0,0 0 0,1 0 0,-1 0 0,1 0 0,-1 0 0,1 0 0,0 0 0,-1-1 0,1 1 0,0 0 0,0 0 0,1 0 0,12 5-1365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55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24575,'-1'0'0,"0"1"0,0-1 0,0 1 0,0-1 0,0 1 0,0 0 0,0-1 0,0 1 0,1 0 0,-1 0 0,0-1 0,1 1 0,-1 0 0,0 0 0,1 0 0,-1 0 0,1 0 0,-1 0 0,1 0 0,0 0 0,-1 0 0,1 0 0,0 0 0,0 0 0,0 0 0,0 0 0,0 0 0,0 0 0,0 0 0,0 2 0,0-3 0,0 0 0,0 1 0,0-1 0,0 0 0,0 1 0,0-1 0,0 0 0,0 1 0,0-1 0,0 0 0,0 1 0,0-1 0,1 0 0,-1 1 0,0-1 0,0 0 0,0 0 0,0 1 0,1-1 0,-1 0 0,0 1 0,0-1 0,1 0 0,-1 0 0,0 0 0,0 1 0,1-1 0,-1 0 0,0 0 0,1 0 0,-1 0 0,0 1 0,1-1 0,0-1 0,0 1 0,0-1 0,1 1 0,-1-1 0,0 0 0,0 0 0,0 1 0,-1-1 0,1 0 0,0 0 0,0 0 0,0 0 0,-1 0 0,1 0 0,0 0 0,0-2 0,2-2-1365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6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24575,'-102'0'0,"60"0"0,34 0 0,12 0 0,3 0-1365,0 0-5461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58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677 59 24575,'-1'119'0,"2"-118"0,-1 0 0,0 0 0,0 0 0,0 0 0,-1-1 0,1 1 0,0 0 0,0 0 0,0 0 0,-1 0 0,1-1 0,0 1 0,-1 0 0,1 0 0,-1 0 0,1-1 0,-1 1 0,1 0 0,-1-1 0,1 1 0,-1 0 0,0-1 0,1 1 0,-1-1 0,0 1 0,1-1 0,-1 1 0,0-1 0,0 0 0,0 1 0,1-1 0,-1 0 0,0 0 0,0 1 0,0-1 0,0 0 0,0 0 0,1 0 0,-1 0 0,0 0 0,0 0 0,0 0 0,0-1 0,-1 1 0,-54-14 0,26 5 0,-1 5 0,-82-17 0,119 19 0,-1-1 0,0 1 0,1-1 0,-1 0 0,-1 0 0,6-5 0,3-1 0,-7 6 0,-1 0 0,1-1 0,-1 0 0,0 0 0,0 0 0,8-9 0,-13 12 0,0 1 0,0 0 0,1-1 0,-1 1 0,0 0 0,0-1 0,0 1 0,1 0 0,-1-1 0,0 1 0,0-1 0,0 1 0,0 0 0,0-1 0,0 1 0,0-1 0,0 1 0,0 0 0,0-1 0,0 1 0,0-1 0,0 1 0,0 0 0,0-1 0,0 1 0,-1-1 0,1 1 0,0 0 0,0-1 0,0 1 0,-1 0 0,1-1 0,0 1 0,0 0 0,-1-1 0,1 1 0,-1 0 0,-1-1 0,0 0 0,-1 0 0,1 0 0,-1 1 0,1-1 0,-1 1 0,0-1 0,1 1 0,-1 0 0,-4 1 0,-19-1 0,-1 2 0,-34 8 0,52-9 0,0 1 0,1 1 0,-1-1 0,1 1 0,0 1 0,0 0 0,0 0 0,0 1 0,1-1 0,-13 12 0,19-16 0,1 0 0,0 0 0,0 0 0,-1 1 0,1-1 0,0 0 0,-1 0 0,1 1 0,0-1 0,0 0 0,0 0 0,-1 1 0,1-1 0,0 0 0,0 1 0,0-1 0,0 0 0,0 1 0,0-1 0,-1 0 0,1 1 0,0-1 0,0 0 0,0 1 0,0-1 0,0 0 0,0 1 0,0-1 0,0 0 0,0 1 0,1-1 0,-1 0 0,0 1 0,0-1 0,0 0 0,0 1 0,0-1 0,1 0 0,-1 1 0,0-1 0,18 6 0,28-4 0,-43-2 0,6-1 0,1 0 0,-1 0 0,0-1 0,13-4 0,-20 6 0,0-1 0,0 1 0,0-1 0,0 0 0,0 0 0,0 1 0,0-1 0,0 0 0,0-1 0,-1 1 0,1 0 0,0 0 0,-1-1 0,1 1 0,-1-1 0,1 0 0,-1 1 0,0-1 0,0 0 0,0 0 0,0 1 0,0-1 0,0 0 0,1-4 0,-2 5 0,-1 0 0,1 1 0,0-1 0,-1 0 0,1 0 0,-1 0 0,1 1 0,-1-1 0,0 0 0,1 1 0,-1-1 0,0 0 0,1 1 0,-1-1 0,0 1 0,0-1 0,1 1 0,-1-1 0,0 1 0,0-1 0,0 1 0,0 0 0,0 0 0,1-1 0,-1 1 0,0 0 0,0 0 0,0 0 0,0 0 0,0 0 0,-2 0 0,-40 1 0,31 0 0,5 1 0,0-1 0,0 1 0,0 1 0,0-1 0,1 1 0,-1 0 0,1 1 0,0-1 0,0 1 0,-8 7 0,12-9 0,-1 0 0,1 0 0,0 0 0,0 0 0,0 1 0,0-1 0,0 1 0,0 0 0,0-1 0,1 1 0,-2 5 0,2-7 0,1 0 0,0 1 0,0-1 0,0 0 0,0 1 0,0-1 0,0 0 0,0 0 0,1 1 0,-1-1 0,0 0 0,1 0 0,-1 1 0,1-1 0,-1 0 0,1 0 0,-1 0 0,1 0 0,0 0 0,0 0 0,-1 0 0,1 0 0,0 0 0,0 0 0,0 0 0,0 0 0,0-1 0,2 2 0,3 2 0,1-1 0,-1 0 0,1-1 0,0 1 0,0-1 0,0-1 0,0 1 0,0-1 0,0 0 0,0-1 0,0 1 0,0-2 0,1 1 0,-1-1 0,10-2 0,-16 3 0,-1 0 0,1 0 0,-1 0 0,1-1 0,-1 1 0,1 0 0,-1 0 0,1-1 0,-1 1 0,1 0 0,-1-1 0,1 1 0,-1 0 0,1-1 0,-1 1 0,0-1 0,1 1 0,-1-1 0,0 1 0,1-1 0,-1 1 0,0-1 0,0 1 0,1-1 0,-1 1 0,0-1 0,0 1 0,0-1 0,0 0 0,0 1 0,0-1 0,0 1 0,0-1 0,0 1 0,0-2 0,-17-16 0,-27-6 0,32 20 0,0 0 0,-1 0 0,1 1 0,-1 1 0,0 0 0,0 1 0,0 0 0,0 1 0,0 0 0,-18 4 0,30-4 0,1-1 0,-1 1 0,1 0 0,-1 0 0,1 1 0,-1-1 0,1 0 0,-1 0 0,1 0 0,-1 0 0,1 0 0,-1 0 0,1 1 0,-1-1 0,1 0 0,0 0 0,-1 1 0,1-1 0,-1 0 0,1 1 0,0-1 0,-1 0 0,1 1 0,0-1 0,0 1 0,-1-1 0,1 1 0,0-1 0,0 0 0,-1 1 0,1-1 0,0 1 0,0 0 0,13 9 0,27 2 0,-37-12 0,80 2 0,-78-2 0,-1 0 0,1-1 0,0 1 0,-1-1 0,1 0 0,0-1 0,-1 1 0,1-1 0,-1 0 0,0 0 0,1 0 0,-1 0 0,0-1 0,6-5 0,-9 7 0,0 1 0,-1-1 0,1 0 0,0 0 0,0 0 0,-1 0 0,1 0 0,-1 0 0,1 0 0,-1 0 0,1 0 0,-1 0 0,1 0 0,-1 0 0,0 0 0,0 0 0,1-1 0,-1 1 0,0 0 0,0 0 0,0 0 0,0 0 0,-1 0 0,1 0 0,0-1 0,0 1 0,-1-2 0,-1 2 0,1-1 0,0 0 0,-1 0 0,0 1 0,1-1 0,-1 1 0,0-1 0,0 1 0,0 0 0,0 0 0,0 0 0,-4-2 0,-4-1 0,-1 1 0,0 0 0,0 0 0,-14-1 0,5 2 0,5 0 0,-1 0 0,0 1 0,-16 1 0,30 0 0,0 0 0,-1 0 0,1 0 0,0 0 0,0 1 0,-1-1 0,1 1 0,0-1 0,0 1 0,0 0 0,0 0 0,0 0 0,0 0 0,0 0 0,0 1 0,0-1 0,1 0 0,-1 1 0,0 0 0,1-1 0,-1 1 0,1 0 0,0 0 0,-1-1 0,1 1 0,0 0 0,0 0 0,-1 4 0,2-5 0,0 0 0,0 1 0,0-1 0,0 0 0,0 1 0,0-1 0,0 0 0,1 1 0,-1-1 0,1 0 0,-1 1 0,1-1 0,-1 0 0,1 0 0,0 1 0,-1-1 0,1 0 0,0 0 0,0 0 0,0 0 0,0 0 0,0 0 0,0 0 0,0 0 0,0-1 0,0 1 0,1 0 0,-1-1 0,0 1 0,0 0 0,1-1 0,-1 0 0,0 1 0,1-1 0,-1 0 0,0 0 0,1 1 0,2-2 0,62 4 0,-54-3 0,-11 0 0,0 1 0,1-1 0,-1 0 0,0 0 0,0 0 0,0 0 0,0 0 0,1 0 0,-1 0 0,0 0 0,0 0 0,0-1 0,0 1 0,0-1 0,1 1 0,-1 0 0,0-1 0,0 0 0,0 1 0,0-1 0,0 0 0,-1 1 0,1-1 0,0 0 0,0 0 0,0 0 0,-1 0 0,1 0 0,0 0 0,-1 0 0,1 0 0,-1 0 0,1 0 0,-1 0 0,1 0 0,-1 0 0,0 0 0,1-2 0,-2 1 0,1 0 0,-1 0 0,0 0 0,1 0 0,-1 0 0,0 1 0,0-1 0,0 0 0,0 1 0,0-1 0,-1 1 0,1-1 0,0 1 0,-1-1 0,1 1 0,-1 0 0,0 0 0,1 0 0,-1 0 0,0 0 0,1 0 0,-4-1 0,-6-2 0,-1 1 0,0-1 0,1 2 0,-1 0 0,0 0 0,0 1 0,0 1 0,0 0 0,0 0 0,0 1 0,-24 5 0,34-5 0,0 0 0,0-1 0,1 1 0,-1 0 0,0 0 0,0 0 0,1 0 0,-1 0 0,0 0 0,1 1 0,-1-1 0,1 0 0,0 1 0,-1 0 0,1-1 0,0 1 0,0 0 0,0-1 0,0 1 0,0 0 0,0 0 0,1 0 0,-1 0 0,1 0 0,-1 3 0,1-3 0,0 0 0,1-1 0,-1 1 0,1 0 0,-1-1 0,1 1 0,0 0 0,0-1 0,0 1 0,0-1 0,0 1 0,0-1 0,0 0 0,0 0 0,1 1 0,-1-1 0,0 0 0,1 0 0,-1 0 0,1 0 0,-1 0 0,1 0 0,0-1 0,-1 1 0,1-1 0,0 1 0,-1-1 0,4 1 0,46 2 0,-50-2 0,0-1 0,-1 0 0,1 0 0,0 0 0,-1 0 0,1 0 0,0 0 0,0 0 0,-1 0 0,1 0 0,0 0 0,-1 0 0,1 0 0,0 0 0,-1-1 0,1 1 0,0 0 0,-1-1 0,1 1 0,-1 0 0,1-1 0,0 1 0,-1-1 0,1 1 0,-1-1 0,1 1 0,-1-1 0,0 1 0,1-1 0,-1 1 0,1-1 0,-1 0 0,0 1 0,0-1 0,1 0 0,-1 1 0,0-1 0,0 0 0,0 1 0,0-1 0,1 0 0,-1 1 0,0-1 0,0 0 0,0 1 0,-1-1 0,1 0 0,0 0 0,0 1 0,0-1 0,0 0 0,-1 1 0,1-1 0,0 1 0,-1-1 0,1 0 0,0 1 0,-1-1 0,1 1 0,-1-1 0,1 1 0,-1-1 0,1 1 0,-1-1 0,0 1 0,1 0 0,-1-1 0,0 0 0,-1 0 0,0 0 0,0 0 0,0 0 0,1 0 0,-1 0 0,0 0 0,0 0 0,0 1 0,0-1 0,-1 1 0,1-1 0,0 1 0,0 0 0,0 0 0,0 0 0,0 0 0,0 0 0,0 1 0,-1-1 0,1 0 0,0 1 0,0 0 0,0-1 0,0 1 0,0 0 0,1 0 0,-1 0 0,0 0 0,0 1 0,-2 1 0,1-1 0,-1 0 0,1 1 0,-1-1 0,1 1 0,0 0 0,0 0 0,0 1 0,0-1 0,1 0 0,-1 1 0,1 0 0,0-1 0,0 1 0,-2 5 0,4-8 0,0 0 0,-1-1 0,1 1 0,0 0 0,0 0 0,0 0 0,0-1 0,0 1 0,-1 0 0,1 0 0,1 0 0,-1 0 0,0-1 0,0 1 0,0 0 0,0 0 0,0-1 0,1 1 0,-1 0 0,0 0 0,1-1 0,-1 1 0,1 0 0,-1 0 0,1-1 0,-1 1 0,1-1 0,-1 1 0,1 0 0,-1-1 0,1 1 0,0-1 0,-1 0 0,1 1 0,0-1 0,0 1 0,-1-1 0,1 0 0,0 0 0,0 1 0,-1-1 0,1 0 0,0 0 0,0 0 0,0 0 0,-1 0 0,1 0 0,0 0 0,0 0 0,0 0 0,-1 0 0,1-1 0,0 1 0,0 0 0,0-1 0,2 0 0,0 1 0,0-1 0,0-1 0,0 1 0,0 0 0,0-1 0,-1 0 0,1 1 0,0-1 0,-1 0 0,0 0 0,1 0 0,2-5 0,-4 4 0,1 0 0,-2 1 0,1-1 0,0 0 0,0 0 0,-1 0 0,0 0 0,0 0 0,1 0 0,-2 0 0,1 0 0,0 0 0,-1 0 0,1 0 0,-1 0 0,0 0 0,0 0 0,0 1 0,0-1 0,0 0 0,-1 1 0,1-1 0,-1 1 0,-3-4 0,-5-8 0,-2 0 0,-24-23 0,24 25 0,-15-7-1365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10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32 24575,'-14'66'0,"14"-64"0,0-1 0,0 1 0,-1 0 0,1-1 0,0 1 0,0 0 0,0-1 0,1 1 0,-1 0 0,0-1 0,1 1 0,-1 0 0,1-1 0,-1 1 0,1-1 0,0 1 0,1 1 0,-1-2 0,0 0 0,1-1 0,-1 1 0,1-1 0,-1 1 0,1-1 0,-1 0 0,1 1 0,-1-1 0,1 0 0,-1 0 0,1 0 0,-1 0 0,1 0 0,-1 0 0,1-1 0,-1 1 0,1 0 0,-1-1 0,3-1 0,-2 2 0,-1 0 0,0 0 0,0-1 0,0 1 0,1-1 0,-1 1 0,0-1 0,0 1 0,0-1 0,0 0 0,0 1 0,0-1 0,0 0 0,0 0 0,0 0 0,0 0 0,-1 0 0,1 0 0,0 0 0,0 0 0,-1 0 0,1 0 0,-1 0 0,1-1 0,-1 1 0,0 0 0,1 0 0,-1-1 0,0 1 0,0 0 0,0 0 0,0-1 0,0 1 0,0 0 0,0 0 0,0-1 0,0 1 0,-1 0 0,1 0 0,-1-1 0,1 1 0,-1 0 0,1 0 0,-1 0 0,1 0 0,-2-2 0,0 0 0,0-1 0,0 1 0,-1 0 0,1 0 0,-1 0 0,1 0 0,-1 0 0,0 0 0,0 1 0,0 0 0,-1-1 0,1 1 0,-1 0 0,-3-1 0,4 3 0,1 0 0,0 0 0,-1 0 0,1 0 0,0 1 0,-1-1 0,1 1 0,0 0 0,0 0 0,0 0 0,-1 0 0,1 0 0,0 0 0,0 0 0,0 1 0,1-1 0,-1 1 0,0-1 0,1 1 0,-1 0 0,0 0 0,1 0 0,0 0 0,0 0 0,-1 0 0,1 0 0,0 0 0,1 0 0,-1 0 0,0 1 0,0-1 0,1 0 0,0 1 0,-1 2 0,1-3 0,-1 0 0,0 0 0,1 0 0,0 0 0,-1 0 0,1 0 0,0 0 0,0 0 0,0 0 0,0 0 0,1 1 0,-1-1 0,1 0 0,-1 0 0,1 0 0,0 0 0,-1 0 0,1 0 0,0-1 0,0 1 0,1 0 0,-1 0 0,0-1 0,0 1 0,1-1 0,-1 1 0,1-1 0,0 1 0,-1-1 0,1 0 0,0 0 0,0 0 0,0 0 0,0 0 0,-1 0 0,1 0 0,0-1 0,1 1 0,-1-1 0,0 1 0,0-1 0,3 0 0,-3 0 0,0 1 0,-1-1 0,1 0 0,0 0 0,0 0 0,0-1 0,-1 1 0,1 0 0,0 0 0,0-1 0,-1 1 0,1-1 0,0 0 0,-1 0 0,1 1 0,-1-1 0,1 0 0,-1 0 0,1 0 0,-1-1 0,1 1 0,-1 0 0,0 0 0,0-1 0,0 1 0,0-1 0,0 1 0,0-1 0,0 1 0,0-1 0,-1 0 0,1 1 0,0-1 0,-1 0 0,0 0 0,1 1 0,-1-1 0,0 0 0,0 0 0,0 0 0,0 1 0,0-1 0,0 0 0,-1 0 0,1 1 0,0-1 0,-1 0 0,0 0 0,1 1 0,-3-4 0,2 1 0,0 1 0,-1-1 0,1 1 0,-1-1 0,0 1 0,0-1 0,0 1 0,0 0 0,-1 0 0,1 0 0,-1 0 0,0 1 0,0-1 0,0 1 0,0 0 0,0-1 0,0 2 0,-1-1 0,1 0 0,-1 0 0,1 1 0,-1 0 0,-7-2 0,9 4 0,1-1 0,-1 1 0,0-1 0,1 1 0,-1 0 0,0 0 0,1 0 0,-1 0 0,1 0 0,-1 0 0,1 0 0,0 0 0,-1 1 0,1-1 0,0 1 0,0-1 0,-2 3 0,3-2 0,-1-1 0,0 0 0,1 0 0,-1 0 0,0 0 0,0 0 0,0 0 0,0 0 0,0-1 0,0 1 0,0 0 0,0 0 0,0-1 0,0 1 0,-1-1 0,1 1 0,-1 0 0,0-3 0,-1-1 0,1 1 0,1 0 0,-1-1 0,0 1 0,1-1 0,-1 0 0,1 1 0,-2-6 0,-9-14 0,12 21 0,0 1 0,0 0 0,-1-1 0,1 1 0,0 0 0,0-1 0,0 1 0,-1 0 0,1 0 0,0-1 0,0 1 0,0 0 0,-1 0 0,1-1 0,0 1 0,-1 0 0,1 0 0,0 0 0,-1-1 0,1 1 0,0 0 0,-1 0 0,1 0 0,0 0 0,-1 0 0,1 0 0,0 0 0,-1 0 0,1 0 0,0 0 0,-1 0 0,1 0 0,0 0 0,-1 0 0,1 0 0,0 0 0,-1 0 0,1 0 0,0 1 0,-1-1 0,1 0 0,0 0 0,-1 0 0,1 0 0,0 1 0,0-1 0,-1 0 0,1 0 0,0 1 0,0-1 0,-1 0 0,1 1 0,0-1 0,0 0 0,0 0 0,0 1 0,0-1 0,-1 0 0,1 1 0,0-1 0,0 0 0,0 1 0,0-1 0,0 1 0,-3 35 0,2-12 0,3-18 0,1 1 0,0 0 0,1-1 0,-1 0 0,1 1 0,0-2 0,1 1 0,7 8 0,-11-13 0,0 1 0,0-1 0,0 1 0,0-1 0,0 0 0,1 0 0,-1 1 0,0-1 0,1 0 0,-1 0 0,1 0 0,-1-1 0,1 1 0,-1 0 0,1-1 0,-1 1 0,1-1 0,0 1 0,0-1 0,-1 0 0,1 1 0,0-1 0,-1 0 0,4 0 0,-2-2 0,0 1 0,0-1 0,0 0 0,0 0 0,0 1 0,-1-2 0,1 1 0,-1 0 0,4-5 0,20-15 0,-70 71 0,44-49 0,0 0 0,-1 1 0,1-1 0,0 0 0,-1 0 0,1 0 0,0 0 0,0 1 0,-1-1 0,1 0 0,0 0 0,0 1 0,-1-1 0,1 0 0,0 1 0,0-1 0,0 0 0,-1 1 0,1-1 0,0 0 0,0 1 0,0-1 0,0 0 0,0 1 0,0-1 0,0 0 0,0 1 0,0-1 0,0 0 0,0 1 0,0-1 0,0 0 0,0 1 0,0-1 0,0 1 0,0-1 0,0 0 0,0 1 0,1-1 0,-1 0 0,0 0 0,0 1 0,0-1 0,1 1 0,19 2 0,26-11 0,0-6 0,-28 9 0,1 0 0,31-15 0,-47 19 0,0-1 0,0 1 0,0-1 0,0 0 0,0 0 0,-1 0 0,1 0 0,-1-1 0,1 1 0,-1-1 0,0 1 0,0-1 0,0 0 0,0 0 0,0 0 0,0 0 0,-1 0 0,0 0 0,0-1 0,0 1 0,1-4 0,-2 6 0,1-1 0,-1 1 0,0 0 0,0-1 0,0 1 0,0 0 0,0 0 0,0-1 0,0 1 0,0 0 0,-1 0 0,1-1 0,0 1 0,-1 0 0,1 0 0,-1 0 0,0-1 0,1 1 0,-1 0 0,0 0 0,1 0 0,-1 0 0,0 0 0,0 0 0,0 1 0,0-1 0,0 0 0,0 0 0,0 1 0,0-1 0,0 0 0,-1 1 0,1-1 0,0 1 0,0 0 0,0-1 0,-1 1 0,1 0 0,0 0 0,0-1 0,-2 1 0,0 0 0,1 1 0,0-1 0,0 0 0,0 1 0,0-1 0,0 1 0,-1 0 0,1 0 0,0-1 0,0 1 0,1 1 0,-1-1 0,0 0 0,0 0 0,0 1 0,1-1 0,-1 1 0,1-1 0,-1 1 0,1 0 0,0 0 0,-1-1 0,1 1 0,-1 3 0,0-2 0,1 1 0,-1 0 0,1 0 0,0 0 0,0 0 0,0 0 0,0 0 0,1 0 0,0 0 0,0 1 0,0-1 0,0 0 0,1 5 0,0-7 0,0-1 0,0 1 0,0 0 0,0-1 0,0 1 0,1-1 0,-1 1 0,0-1 0,1 1 0,-1-1 0,1 0 0,-1 0 0,1 0 0,0 0 0,0 0 0,-1 0 0,1 0 0,0-1 0,0 1 0,0-1 0,0 1 0,0-1 0,-1 0 0,1 0 0,0 1 0,0-1 0,0-1 0,0 1 0,3 0 0,0-1 0,0 1 0,0-1 0,0 0 0,0 0 0,0 0 0,0-1 0,-1 1 0,1-1 0,0-1 0,-1 1 0,1 0 0,-1-1 0,0 0 0,0 0 0,0-1 0,5-4 0,-7 5 0,0 1 0,0-1 0,0 0 0,0 1 0,-1-1 0,1 0 0,-1 0 0,0 0 0,0 0 0,0 0 0,0 0 0,0-1 0,-1 1 0,1 0 0,-1 0 0,0-1 0,0 1 0,0 0 0,-1 0 0,1-1 0,-1 1 0,1 0 0,-1 0 0,0 0 0,0 0 0,-1 0 0,-1-4 0,2 5 0,0 0 0,0 0 0,0 1 0,0-1 0,0 1 0,-1-1 0,1 1 0,0-1 0,-1 1 0,1-1 0,-1 1 0,1 0 0,-4-2 0,4 3 0,0 0 0,0-1 0,0 1 0,0 0 0,1 0 0,-1 0 0,0 0 0,0 0 0,0 0 0,0 0 0,1 0 0,-1 0 0,0 1 0,0-1 0,0 0 0,0 0 0,1 1 0,-1-1 0,0 1 0,0-1 0,1 1 0,-2 0 0,0 1 0,-1 1 0,0 0 0,1 0 0,0 0 0,0 0 0,0 1 0,0-1 0,0 1 0,1-1 0,0 1 0,-1-1 0,1 5 0,-1-2 0,0 1 0,1 0 0,0 0 0,0 0 0,0 0 0,1 0 0,1 8 0,-1-13 0,1-1 0,-1 1 0,1-1 0,0 1 0,-1 0 0,1-1 0,0 0 0,0 1 0,0-1 0,0 1 0,0-1 0,0 0 0,0 0 0,0 0 0,1 0 0,-1 0 0,0 0 0,1 0 0,-1 0 0,1 0 0,-1 0 0,1-1 0,-1 1 0,1-1 0,-1 1 0,1-1 0,0 0 0,-1 1 0,1-1 0,0 0 0,-1 0 0,1 0 0,0 0 0,1-1 0,2 0 0,-1 1 0,0-1 0,0-1 0,0 1 0,0-1 0,0 1 0,0-1 0,0 0 0,-1 0 0,1-1 0,-1 1 0,1-1 0,-1 0 0,5-5 0,-7 7 0,1 0 0,-1 0 0,0-1 0,0 1 0,0 0 0,0 0 0,0-1 0,0 1 0,-1-1 0,1 1 0,0-1 0,-1 1 0,1-1 0,-1 0 0,0 1 0,1-1 0,-1 1 0,0-1 0,0 0 0,0 1 0,0-1 0,0 0 0,0 1 0,-1-1 0,1 0 0,0 1 0,-1-1 0,1 1 0,-1-1 0,0 1 0,0-1 0,1 1 0,-1-1 0,0 1 0,0 0 0,0-1 0,0 1 0,-1 0 0,1 0 0,-2-1 0,2 0 0,-1 1 0,1 0 0,-1 0 0,1 0 0,-1 0 0,0 0 0,1 1 0,-1-1 0,0 0 0,0 1 0,0-1 0,1 1 0,-1 0 0,0 0 0,0 0 0,0 0 0,0 0 0,0 0 0,0 0 0,0 0 0,1 1 0,-1-1 0,-3 2 0,2-1 0,-1 1 0,1 0 0,0 1 0,-1-1 0,1 0 0,0 1 0,0 0 0,0 0 0,1 0 0,-5 6 0,2-2 0,1 0 0,0 0 0,0 1 0,0-1 0,1 1 0,0 0 0,1 0 0,-1 0 0,2 1 0,-2 8 0,3-16 0,0 0 0,-1 0 0,1 0 0,0 0 0,0 0 0,0 0 0,1 1 0,-1-1 0,0 0 0,0 0 0,1 0 0,-1 0 0,0 0 0,1 0 0,-1 0 0,1 0 0,-1 0 0,1-1 0,0 1 0,-1 0 0,1 0 0,0 0 0,0-1 0,-1 1 0,1 0 0,0 0 0,0-1 0,0 1 0,0-1 0,1 1 0,0-1 0,0 0 0,1 0 0,-1 0 0,0 0 0,0 0 0,1 0 0,-1-1 0,0 1 0,0-1 0,1 0 0,-1 0 0,0 0 0,3-1 0,4-3 0,0-1 0,0 0 0,-1 0 0,1-1 0,8-9 0,4-22 0,-20 38 0,0-1 0,-1 0 0,1 0 0,0 0 0,-1 0 0,1 0 0,-1 0 0,1-1 0,-1 1 0,0 0 0,0 0 0,1 0 0,-1 0 0,0 0 0,0-1 0,0 1 0,0 0 0,0 0 0,0 0 0,0 0 0,-1-1 0,1 1 0,0 0 0,-1 0 0,1 0 0,-1 0 0,1 0 0,-1 0 0,1 0 0,-2-2 0,0 3 0,1 0 0,-1 0 0,1 0 0,-1 1 0,1-1 0,0 0 0,-1 1 0,1-1 0,-1 1 0,1-1 0,0 1 0,0 0 0,-1 0 0,1-1 0,0 1 0,0 0 0,0 0 0,0 0 0,0 0 0,0 0 0,0 1 0,0-1 0,0 0 0,0 0 0,1 1 0,-1-1 0,1 0 0,-1 1 0,1-1 0,-1 2 0,-15 44 0,15-45 0,0 0 0,1 0 0,-1 0 0,1 0 0,-1-1 0,1 1 0,0 0 0,0 0 0,0 0 0,0 0 0,0 0 0,1 0 0,-1 0 0,0 0 0,1 0 0,-1 0 0,1 0 0,0-1 0,0 1 0,0 0 0,0 0 0,0-1 0,0 1 0,2 2 0,-1-3 0,0 0 0,1 1 0,-1-1 0,0 0 0,1-1 0,-1 1 0,1 0 0,-1-1 0,1 1 0,-1-1 0,1 0 0,0 1 0,-1-1 0,1-1 0,-1 1 0,4-1 0,3 0 0,1-1 0,-1-1 0,1 1 0,-1-2 0,0 1 0,0-1 0,0-1 0,15-10 0,-17 10 0,-1-1 0,0 0 0,-1 0 0,1-1 0,-1 1 0,0-1 0,5-11 0,-8 14 0,0 1 0,0-1 0,-1 0 0,0 0 0,0 0 0,0 0 0,0 0 0,0 0 0,-1 0 0,0 0 0,0 0 0,0 0 0,0 0 0,-1 0 0,1 0 0,-1 0 0,-2-7 0,3 11 0,0 0 0,0-1 0,0 1 0,0 0 0,0-1 0,-1 1 0,1-1 0,0 1 0,0 0 0,0-1 0,0 1 0,-1 0 0,1-1 0,0 1 0,0 0 0,0 0 0,-1-1 0,1 1 0,0 0 0,-1 0 0,1-1 0,0 1 0,-1 0 0,1 0 0,0 0 0,-1-1 0,1 1 0,0 0 0,-1 0 0,1 0 0,0 0 0,-1 0 0,1 0 0,-1 0 0,1 0 0,0 0 0,-1 0 0,1 0 0,0 0 0,-2 0 0,-10 15 0,-2 24 0,13-25 0,1 0 0,0 0 0,4 21 0,-4-33 0,0 0 0,0 0 0,1-1 0,-1 1 0,1 0 0,0 0 0,0 0 0,-1-1 0,1 1 0,0 0 0,0-1 0,1 1 0,-1-1 0,0 1 0,2 1 0,-2-3 0,0 1 0,0-1 0,1 0 0,-1 0 0,0 0 0,0 0 0,0 0 0,0 0 0,0 0 0,0 0 0,1 0 0,-1 0 0,0-1 0,0 1 0,0 0 0,0-1 0,0 1 0,0-1 0,0 1 0,0-1 0,0 0 0,0 1 0,0-1 0,0 0 0,-1 0 0,1 1 0,0-1 0,0 0 0,0-1 0,2-3 0,0 1 0,0-1 0,0 1 0,-1-1 0,1 0 0,-1 0 0,0 0 0,-1 0 0,3-9 0,-4 11 0,1 1 0,0-1 0,-1 1 0,0-1 0,1 1 0,-1 0 0,0-1 0,0 1 0,0-1 0,-1 1 0,1-1 0,0 1 0,-1-1 0,0 1 0,0-1 0,1 1 0,-1 0 0,-1 0 0,1-1 0,0 1 0,-1 0 0,-2-4 0,2 10 0,1-1 0,-1 1 0,1-1 0,0 1 0,0 0 0,1-1 0,-1 1 0,1 0 0,-1 3 0,0 11 0,1 29 0,0-45 0,0 0 0,0 1 0,0-1 0,1 0 0,-1 1 0,1-1 0,-1 0 0,1 1 0,0-1 0,0 0 0,0 0 0,1 0 0,-1 0 0,3 3 0,-4-5 0,1 0 0,-1 0 0,0 0 0,1 0 0,-1 0 0,1 0 0,-1 0 0,1 0 0,-1 0 0,0 0 0,1 0 0,-1 0 0,1-1 0,-1 1 0,0 0 0,1 0 0,-1-1 0,0 1 0,1 0 0,-1 0 0,0-1 0,1 1 0,-1 0 0,0-1 0,1 1 0,-1 0 0,0-1 0,0 1 0,0-1 0,1 1 0,-1 0 0,0-1 0,0 1 0,0-1 0,0 1 0,0 0 0,0-1 0,0 1 0,0-1 0,0 1 0,0-1 0,0 1 0,0-1 0,0 0 0,6-30 0,-5 23 0,0-20 0,-1 25 0,-1-1 0,1 1 0,0-1 0,0 1 0,1-1 0,-1 1 0,1-1 0,0 1 0,0 0 0,1-5 0,13 59 0,-6-32 0,-4-37 0,-3-36 0,-9 217-1365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2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 24575,'-7'106'0,"7"-99"0,-1 24 0,1-30 0,0 0 0,0-1 0,0 1 0,0 0 0,0 0 0,0 0 0,0-1 0,0 1 0,0 0 0,1 0 0,-1 0 0,0-1 0,0 1 0,1 0 0,-1 0 0,1-1 0,-1 1 0,0 0 0,1-1 0,-1 1 0,1 0 0,0-1 0,-1 1 0,2 0 0,-1-2 0,-1 1 0,1-1 0,0 0 0,0 1 0,0-1 0,0 0 0,-1 0 0,1 0 0,0 0 0,-1 0 0,1 0 0,-1 0 0,1 0 0,-1 0 0,0 0 0,1 0 0,-1 0 0,0 0 0,1 0 0,-1 0 0,0 0 0,0 0 0,0-1 0,0 0 0,1-30 0,-1 29 0,-5-61 0,5 62 0,-1-1 0,1 1 0,0 0 0,-1 0 0,0 0 0,1 0 0,-1 0 0,0 0 0,0 0 0,0 0 0,0 1 0,0-1 0,-1 0 0,1 0 0,0 1 0,-1-1 0,1 1 0,-1-1 0,0 1 0,1 0 0,-1 0 0,0 0 0,0 0 0,0 0 0,0 0 0,-3-1 0,4 2 0,0 1 0,0-1 0,0 1 0,0-1 0,0 1 0,0 0 0,0-1 0,0 1 0,0 0 0,0 0 0,0-1 0,1 1 0,-1 0 0,0 0 0,1 0 0,-1 0 0,0 0 0,1 0 0,-1 0 0,1 0 0,0 0 0,-1 0 0,1 1 0,0-1 0,0 0 0,-1 0 0,1 0 0,0 2 0,0-2 0,0 0 0,-1 0 0,1 0 0,0 0 0,-1 0 0,1 0 0,0 1 0,0-1 0,0 0 0,0 0 0,0 0 0,0 0 0,1 0 0,-1 0 0,0 0 0,0 0 0,1 0 0,-1 0 0,1 1 0,-1-2 0,1 1 0,-1 0 0,1 0 0,0 0 0,-1 0 0,1 0 0,1 1 0,-2-2 0,1 0 0,-1 0 0,1 0 0,-1-1 0,1 1 0,0 0 0,-1 0 0,1 0 0,-1 0 0,1 0 0,-1-1 0,1 1 0,-1 0 0,1 0 0,-1-1 0,1 1 0,-1 0 0,0-1 0,1 1 0,-1 0 0,1-1 0,-1 1 0,0-1 0,1 1 0,-1-1 0,0 1 0,0-1 0,1 1 0,-1-1 0,0 1 0,0-1 0,0 1 0,0-1 0,1 1 0,-1-2 0,-3-22 0,3 23 0,-1 0 0,1 0 0,0 0 0,0 1 0,-1-1 0,1 0 0,-1 0 0,1 1 0,-1-1 0,1 0 0,-1 1 0,1-1 0,-1 1 0,1-1 0,-1 1 0,0-1 0,1 1 0,-1-1 0,0 1 0,-1-1 0,1 1 0,1 0 0,-1 1 0,0-1 0,1 1 0,-1-1 0,0 1 0,1-1 0,-1 1 0,0 0 0,1-1 0,-1 1 0,1 0 0,-1-1 0,1 1 0,0 0 0,-1 0 0,1-1 0,0 1 0,-1 0 0,1 0 0,0 0 0,0-1 0,0 1 0,-1 0 0,1 0 0,0 0 0,1 1 0,-2 0 0,0 0 0,1 0 0,-1 1 0,1-1 0,0 0 0,0 1 0,0-1 0,0 0 0,0 0 0,1 1 0,-1-1 0,1 0 0,-1 0 0,1 0 0,0 1 0,0-1 0,-1 0 0,2 0 0,1 3 0,-1-4 0,-1 1 0,1-1 0,-1 0 0,1 0 0,0 0 0,-1 0 0,1 0 0,0-1 0,0 1 0,0 0 0,-1-1 0,1 0 0,0 1 0,0-1 0,0 0 0,0 0 0,0 0 0,3 0 0,0-1 0,0 0 0,0 0 0,1 0 0,-1-1 0,0 1 0,-1-1 0,1 0 0,0-1 0,-1 1 0,1-1 0,-1 0 0,0 0 0,0 0 0,0-1 0,0 0 0,4-4 0,-7 7 0,-1 0 0,1 0 0,-1 1 0,1-1 0,-1 0 0,1 0 0,-1 1 0,1-1 0,-1 0 0,0 0 0,1 0 0,-1 0 0,0 0 0,0 1 0,0-1 0,0 0 0,0 0 0,0 0 0,0 0 0,0 0 0,0 0 0,0 0 0,0 0 0,0 0 0,-1 1 0,1-1 0,0 0 0,-1 0 0,1 0 0,-1 0 0,1 1 0,-1-1 0,1 0 0,-1 1 0,0-1 0,1 0 0,-1 1 0,0-1 0,1 0 0,-1 1 0,0-1 0,0 1 0,1 0 0,-1-1 0,0 1 0,0 0 0,0-1 0,0 1 0,0 0 0,0 0 0,1 0 0,-3 0 0,0-1 0,1 0 0,-1 1 0,0 0 0,0 0 0,1 0 0,-1 0 0,0 0 0,0 0 0,1 1 0,-1-1 0,0 1 0,1 0 0,-1 0 0,0 0 0,1 0 0,-1 0 0,-3 3 0,3-1 0,0 0 0,0 0 0,1 0 0,-1 0 0,1 1 0,0-1 0,0 1 0,0 0 0,0-1 0,0 1 0,1 0 0,0 0 0,0 0 0,0 0 0,-1 7 0,2-9 0,0 0 0,1 0 0,-1 0 0,0 0 0,1 0 0,-1 0 0,1 0 0,0 0 0,0 0 0,0 0 0,0 0 0,0-1 0,0 1 0,0 0 0,0-1 0,1 1 0,-1-1 0,1 1 0,-1-1 0,1 1 0,-1-1 0,1 0 0,0 0 0,0 0 0,0 0 0,-1 0 0,1-1 0,0 1 0,0 0 0,0-1 0,0 1 0,4-1 0,8 3 0,1-1 0,0 0 0,0-1 0,17-2 0,-29 1 0,0 0 0,-1 0 0,1 0 0,0 0 0,0 0 0,-1-1 0,1 1 0,0-1 0,-1 0 0,1 0 0,-1 0 0,1 0 0,-1 0 0,0-1 0,1 1 0,-1-1 0,0 1 0,0-1 0,0 0 0,0 0 0,0 0 0,0 0 0,-1 0 0,1 0 0,-1 0 0,1-1 0,-1 1 0,0-1 0,0 1 0,1-6 0,-1 7 0,-1 0 0,0-1 0,0 1 0,0 0 0,-1-1 0,1 1 0,0 0 0,0 0 0,-1-1 0,1 1 0,0 0 0,-1 0 0,0 0 0,1-1 0,-1 1 0,1 0 0,-1 0 0,0 0 0,0 0 0,0 0 0,0 0 0,0 0 0,0 1 0,0-1 0,0 0 0,0 0 0,0 1 0,0-1 0,0 1 0,0-1 0,-1 1 0,1-1 0,0 1 0,0 0 0,-1 0 0,1-1 0,0 1 0,-1 0 0,1 0 0,0 0 0,0 0 0,-3 1 0,2-1 0,-1 0 0,0 1 0,0-1 0,1 1 0,-1-1 0,1 1 0,-1 0 0,0 0 0,1 0 0,-1 0 0,1 0 0,0 1 0,-1-1 0,1 1 0,0 0 0,0 0 0,0-1 0,0 1 0,0 0 0,-2 4 0,3-4 0,0 0 0,0 0 0,0 0 0,0 0 0,0 0 0,0 0 0,0 0 0,1 0 0,-1 0 0,1 1 0,-1-1 0,1 0 0,0 0 0,0 0 0,0 1 0,0-1 0,1 0 0,-1 0 0,0 1 0,1-1 0,0 0 0,-1 0 0,1 0 0,0 0 0,0 0 0,0 0 0,2 2 0,0-2 0,0 0 0,0 0 0,0 0 0,0 0 0,1-1 0,-1 1 0,1-1 0,-1 0 0,1 0 0,0 0 0,-1-1 0,1 1 0,0-1 0,-1 0 0,8-1 0,1 1 0,1-1 0,-1 0 0,0-2 0,19-4 0,-28 6 0,0 0 0,0-1 0,0 1 0,0 0 0,0-1 0,-1 0 0,1 1 0,0-1 0,-1 0 0,4-4 0,-5 4 0,0 1 0,0 0 0,-1 0 0,1-1 0,-1 1 0,1 0 0,-1-1 0,1 1 0,-1 0 0,0-1 0,1 1 0,-1-1 0,0 1 0,0-1 0,0 1 0,0 0 0,0-1 0,-1 1 0,1-1 0,0 1 0,-1 0 0,1-1 0,-1 1 0,0-3 0,-1 3 0,1-1 0,0 1 0,-1-1 0,1 1 0,-1-1 0,1 1 0,-1 0 0,0 0 0,1 0 0,-1 0 0,0 0 0,0 0 0,0 0 0,0 1 0,0-1 0,0 0 0,0 1 0,0 0 0,0 0 0,0-1 0,0 1 0,0 0 0,0 1 0,0-1 0,0 0 0,0 0 0,-3 2 0,0-1 0,0-1 0,0 2 0,0-1 0,1 1 0,-1-1 0,0 1 0,1 1 0,-1-1 0,-8 7 0,11-8 0,0 1 0,1 0 0,-1 0 0,0 0 0,1 0 0,-1 0 0,1 0 0,0 1 0,0-1 0,-1 0 0,2 1 0,-1-1 0,0 1 0,0-1 0,1 1 0,-1 0 0,1-1 0,0 1 0,0-1 0,0 1 0,0 0 0,0-1 0,2 5 0,-1-5 0,-1 0 0,1 0 0,0-1 0,0 1 0,1 0 0,-1 0 0,0-1 0,1 1 0,-1 0 0,1-1 0,-1 0 0,1 1 0,0-1 0,-1 0 0,1 0 0,0 0 0,0 0 0,0 0 0,0 0 0,0-1 0,0 1 0,0 0 0,0-1 0,0 0 0,0 0 0,0 1 0,0-1 0,4-1 0,23 2 0,-12-1 0,0 0 0,26-4 0,-39 3 0,0 1 0,0-1 0,0 0 0,-1-1 0,1 1 0,0 0 0,-1-1 0,1 0 0,-1 0 0,0 0 0,1 0 0,-1-1 0,0 1 0,0-1 0,-1 0 0,5-5 0,-6 8 0,-1-1 0,1 0 0,0 0 0,0 0 0,-1 0 0,1-1 0,0 1 0,-1 0 0,1 0 0,-1 0 0,0 0 0,1-1 0,-1 1 0,0 0 0,0 0 0,0 0 0,0-1 0,0 1 0,0 0 0,0 0 0,0-1 0,0 1 0,0 0 0,-1 0 0,1-1 0,-1 1 0,1 0 0,-1 0 0,1 0 0,-2-2 0,0 2 0,0-1 0,0 0 0,-1 1 0,1-1 0,0 1 0,-1 0 0,1 0 0,-1 0 0,0 0 0,1 0 0,-1 1 0,0-1 0,-3 0 0,-3 0 0,-1 0 0,1 1 0,-1 0 0,1 1 0,-1-1 0,1 2 0,-13 2 0,18-2 0,1 0 0,-1 0 0,1 0 0,0 0 0,0 0 0,0 0 0,0 1 0,0 0 0,0-1 0,0 1 0,1 0 0,0 1 0,-1-1 0,1 0 0,-2 6 0,4-8 0,-1 0 0,1 0 0,0 0 0,-1 0 0,1 0 0,0 0 0,0 0 0,0 0 0,0 0 0,0 1 0,0-1 0,0 0 0,0 0 0,1 0 0,-1 0 0,0 0 0,1 0 0,-1 0 0,0 0 0,1 0 0,0 2 0,1-2 0,0 1 0,-1-1 0,1 0 0,-1 0 0,1 0 0,0 0 0,0 0 0,0 0 0,0 0 0,0 0 0,0-1 0,0 1 0,0-1 0,0 1 0,0-1 0,2 0 0,18 2 0,0 0 0,0-2 0,23-2 0,-39 1 0,0 1 0,-1-1 0,1 0 0,-1 0 0,1 0 0,-1-1 0,1 0 0,-1 0 0,0-1 0,0 1 0,0-1 0,0 0 0,0-1 0,-1 1 0,1-1 0,-1 0 0,4-4 0,-7 7 0,-1 0 0,1 1 0,-1-1 0,1 0 0,-1 0 0,1 0 0,-1 0 0,0 1 0,1-1 0,-1 0 0,0 0 0,0 0 0,0 0 0,1 0 0,-1 0 0,0 0 0,0 0 0,-1 0 0,1 1 0,0-1 0,0 0 0,0 0 0,0 0 0,-1 0 0,1 0 0,0 0 0,-1 0 0,1 1 0,-2-3 0,0 1 0,0 1 0,0-1 0,0 0 0,0 1 0,-1-1 0,1 1 0,0 0 0,-1-1 0,1 1 0,-5-1 0,-3-1 0,0 1 0,0 0 0,-1 0 0,-14 0 0,17 2 0,1 1 0,0 0 0,-1 0 0,1 0 0,0 1 0,0 0 0,0 0 0,-11 6 0,17-7 0,-1 0 0,0 0 0,0 0 0,1 0 0,-1 0 0,1 0 0,-1 1 0,1-1 0,-1 0 0,1 1 0,0 0 0,0-1 0,-1 1 0,1 0 0,1-1 0,-1 1 0,0 0 0,0 0 0,1 0 0,-1 0 0,1 0 0,-1 0 0,1 0 0,0 0 0,0 0 0,0 0 0,0 0 0,0 0 0,0 0 0,0 0 0,1 0 0,-1 0 0,1 0 0,0-1 0,-1 1 0,1 0 0,1 2 0,0-2 0,0 0 0,0 0 0,1 0 0,-1 0 0,0 0 0,1 0 0,-1-1 0,1 1 0,0-1 0,-1 0 0,1 1 0,0-1 0,0-1 0,0 1 0,0 0 0,-1-1 0,1 1 0,0-1 0,0 0 0,5 0 0,4 0 0,1 0 0,-1-1 0,21-3 0,-27 2 0,0 0 0,-1 0 0,1-1 0,-1 1 0,0-1 0,0 0 0,0-1 0,0 1 0,0-1 0,-1 0 0,5-4 0,-8 6 0,1 1 0,-1-1 0,1 1 0,-1-1 0,0 0 0,1 0 0,-1 0 0,0 1 0,0-1 0,-1 0 0,1 0 0,0-1 0,-1 1 0,1 0 0,-1 0 0,1 0 0,-1 0 0,0 0 0,0 0 0,0-1 0,0 1 0,-1 0 0,1 0 0,0 0 0,-1 0 0,0 0 0,1 0 0,-1 0 0,0 0 0,0 0 0,0 0 0,0 0 0,-2-2 0,1 2 0,1 1 0,0 0 0,0-1 0,0 1 0,-1 0 0,1 0 0,-1 0 0,1 0 0,-1 0 0,1 0 0,-1 0 0,0 0 0,1 1 0,-1-1 0,0 1 0,0-1 0,1 1 0,-1 0 0,0-1 0,0 1 0,0 0 0,0 0 0,1 1 0,-1-1 0,0 0 0,0 0 0,-2 2 0,1-1 0,0 0 0,0 1 0,0 0 0,0-1 0,0 1 0,0 0 0,1 1 0,-1-1 0,1 0 0,-1 1 0,1 0 0,0-1 0,-4 7 0,5-8 0,0 1 0,-1 0 0,1 0 0,0 0 0,0 0 0,0 0 0,0 0 0,1 0 0,-1 0 0,0 0 0,1 0 0,0 1 0,-1-1 0,1 0 0,0 0 0,0 0 0,0 1 0,0-1 0,1 0 0,-1 0 0,1 0 0,-1 0 0,1 1 0,0-1 0,-1 0 0,1 0 0,0 0 0,0 0 0,1-1 0,-1 1 0,0 0 0,1 0 0,-1-1 0,1 1 0,-1-1 0,1 1 0,0-1 0,0 0 0,0 1 0,0-1 0,0 0 0,0 0 0,0-1 0,0 1 0,0 0 0,0-1 0,0 1 0,0-1 0,0 0 0,3 1 0,5-1 0,0 0 0,0 0 0,0-1 0,0 0 0,-1 0 0,1-1 0,0-1 0,15-6 0,-21 8 0,-1 0 0,0-1 0,0 1 0,0-1 0,-1 0 0,1 0 0,0 0 0,-1 0 0,1 0 0,-1-1 0,0 1 0,0-1 0,2-3 0,-3 5 0,0-1 0,-1 0 0,1 0 0,-1 0 0,1 0 0,-1 0 0,0 0 0,0 0 0,0 0 0,0 0 0,0 0 0,0 0 0,0 0 0,-1 0 0,1 0 0,-1 1 0,1-1 0,-1 0 0,0 0 0,0 0 0,0 1 0,0-1 0,0 0 0,-1-1 0,1 2 0,0 0 0,0-1 0,1 1 0,-1 0 0,0 0 0,0 0 0,0 0 0,0 0 0,0 0 0,-1 0 0,1 0 0,0 0 0,0 1 0,-1-1 0,1 0 0,0 1 0,-1-1 0,1 1 0,0-1 0,-1 1 0,1 0 0,-1 0 0,1 0 0,-1-1 0,1 1 0,0 1 0,-1-1 0,1 0 0,-1 0 0,1 0 0,-1 1 0,1-1 0,-2 1 0,1 1 0,0-1 0,0 0 0,0 0 0,0 1 0,1-1 0,-1 1 0,0-1 0,1 1 0,-1 0 0,1 0 0,0 0 0,-1 0 0,1 0 0,0 0 0,0 0 0,0 0 0,1 0 0,-1 0 0,0 4 0,0 0 0,0-1 0,0 0 0,1 0 0,0 1 0,0-1 0,0 0 0,1 0 0,0 1 0,0-1 0,0 0 0,1 0 0,2 7 0,-2-10 0,0 1 0,-1-1 0,1 0 0,0 1 0,0-1 0,1 0 0,-1 0 0,0-1 0,1 1 0,-1 0 0,1-1 0,-1 1 0,1-1 0,0 0 0,0 0 0,0 0 0,-1 0 0,1-1 0,0 1 0,0-1 0,0 1 0,0-1 0,6-1 0,-5 1 0,0-1 0,0 1 0,0-1 0,0 0 0,0-1 0,-1 1 0,1-1 0,0 0 0,-1 1 0,1-2 0,-1 1 0,0 0 0,0-1 0,1 1 0,-2-1 0,1 0 0,0 0 0,0 0 0,-1 0 0,0-1 0,3-4 0,-3 5 0,0 0 0,-1 0 0,1 0 0,-1 0 0,0 0 0,0 0 0,0-1 0,0 1 0,-1 0 0,1-1 0,-1 1 0,0 0 0,0-1 0,0 1 0,0 0 0,-1-1 0,1 1 0,-1 0 0,0-1 0,0 1 0,0 0 0,0 0 0,0 0 0,-1 0 0,0 0 0,-2-4 0,4 7 0,-1 0 0,1-1 0,0 1 0,0 0 0,0-1 0,-1 1 0,1 0 0,0-1 0,-1 1 0,1 0 0,0 0 0,0-1 0,-1 1 0,1 0 0,0 0 0,-1 0 0,1 0 0,-1-1 0,1 1 0,0 0 0,-1 0 0,1 0 0,0 0 0,-1 0 0,1 0 0,-1 0 0,1 0 0,0 0 0,-1 0 0,1 0 0,-1 0 0,1 0 0,0 0 0,-1 1 0,1-1 0,0 0 0,-1 0 0,1 0 0,-1 1 0,-8 17 0,0 30 0,9-44 0,-1-2 0,1-1 0,0 0 0,0 0 0,-1 1 0,1-1 0,0 0 0,0 1 0,0-1 0,0 0 0,1 1 0,-1-1 0,0 0 0,1 1 0,-1-1 0,0 0 0,1 0 0,-1 1 0,1-1 0,0 0 0,-1 0 0,1 0 0,2 2 0,-2-2 0,0-1 0,0 0 0,0 1 0,0-1 0,0 0 0,1 0 0,-1 1 0,0-1 0,0 0 0,0 0 0,1 0 0,-1-1 0,0 1 0,0 0 0,0 0 0,0-1 0,0 1 0,1 0 0,1-2 0,2-1 0,1 1 0,-1-2 0,0 1 0,0-1 0,0 1 0,0-1 0,-1-1 0,7-7 0,-9 9 0,-1 0 0,1-1 0,-1 1 0,0-1 0,0 0 0,-1 1 0,1-1 0,0-6 0,-1 8 0,0-1 0,0 0 0,0 0 0,1 1 0,-1-1 0,1 0 0,0 1 0,0-1 0,0 0 0,0 1 0,2-3 0,-2 4 0,1 0 0,-1 0 0,1 0 0,-1 0 0,1 0 0,0 1 0,-1-1 0,1 0 0,0 1 0,0 0 0,-1-1 0,1 1 0,0 0 0,0 0 0,0 0 0,-1 0 0,1 0 0,0 0 0,0 1 0,-1-1 0,1 0 0,2 2 0,-3-2 0,0 0 0,0 1 0,0-1 0,0 0 0,0 1 0,0-1 0,0 1 0,0-1 0,0 1 0,0 0 0,0-1 0,-1 1 0,1 0 0,0 0 0,0 0 0,-1-1 0,1 1 0,0 0 0,-1 0 0,1 0 0,-1 0 0,1 0 0,-1 0 0,0 0 0,1 0 0,-1 0 0,0 1 0,0-1 0,0 0 0,0 0 0,0 0 0,0 0 0,0 0 0,0 0 0,0 0 0,-1 2 0,-2 7 0,0 0 0,1 0 0,0 0 0,-1 16 0,3-23 0,0 0 0,0 0 0,0 0 0,1 0 0,-1 0 0,1 0 0,-1 0 0,1 0 0,0 0 0,0-1 0,1 1 0,-1 0 0,0-1 0,1 1 0,0-1 0,-1 1 0,1-1 0,0 0 0,0 0 0,4 3 0,-6-5 0,0 0 0,0 0 0,0 0 0,0 0 0,0 0 0,1 0 0,-1 0 0,0 0 0,0 0 0,0 1 0,0-1 0,0 0 0,1 0 0,-1 0 0,0 0 0,0 0 0,0 0 0,0 0 0,0 1 0,0-1 0,0 0 0,0 0 0,0 0 0,0 0 0,1 0 0,-1 0 0,0 1 0,0-1 0,0 0 0,0 0 0,0 0 0,0 0 0,0 0 0,0 1 0,0-1 0,0 0 0,0 0 0,0 0 0,0 0 0,0 1 0,-1-1 0,1 0 0,0 0 0,0 0 0,0 0 0,0 0 0,0 0 0,0 1 0,0-1 0,0 0 0,0 0 0,0 0 0,-1 0 0,1 0 0,0 0 0,0 0 0,0 0 0,0 0 0,0 1 0,0-1 0,-1 0 0,1 0 0,0 0 0,0 0 0,0 0 0,0 0 0,0 0 0,-1 0 0,-18 1 0,-20-4 0,-66-11-1365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28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46 24575,'5'-1'0,"1"0"0,-1 0 0,0 0 0,1-1 0,-1 0 0,5-3 0,21-6 0,60-11 0,-144 34 0,36-10 0,1 1 0,0 1 0,0 1 0,0 0 0,1 1 0,-29 15 0,44-21 0,0 0 0,0 0 0,0 0 0,0 1 0,0-1 0,0 0 0,0 0 0,0 0 0,0 0 0,0 0 0,0 0 0,0 0 0,0 1 0,0-1 0,0 0 0,0 0 0,0 0 0,0 0 0,0 0 0,0 0 0,0 1 0,0-1 0,0 0 0,0 0 0,0 0 0,0 0 0,0 0 0,0 0 0,0 0 0,0 1 0,0-1 0,0 0 0,0 0 0,0 0 0,1 0 0,-1 0 0,0 0 0,0 0 0,0 0 0,0 0 0,0 0 0,0 1 0,0-1 0,1 0 0,-1 0 0,0 0 0,0 0 0,0 0 0,0 0 0,0 0 0,0 0 0,0 0 0,1 0 0,-1 0 0,0 0 0,0 0 0,0 0 0,0 0 0,0 0 0,0 0 0,1 0 0,-1 0 0,0-1 0,0 1 0,0 0 0,0 0 0,20 3 0,19-2 0,-26-1 0,7 0 0,1 0 0,-1-1 0,0-1 0,0-1 0,28-7 0,-59 11 0,-38 5 0,-15 24 0,60-28 0,0 0 0,0 1 0,0-1 0,0 1 0,0 0 0,1 0 0,-1 0 0,1 1 0,0-1 0,0 1 0,0 0 0,-3 7 0,6-10 0,0 0 0,0-1 0,0 1 0,0 0 0,0-1 0,0 1 0,0 0 0,1 0 0,-1-1 0,0 1 0,0 0 0,1-1 0,-1 1 0,0 0 0,1-1 0,-1 1 0,1-1 0,-1 1 0,1-1 0,-1 1 0,1-1 0,-1 1 0,1-1 0,-1 1 0,1-1 0,0 0 0,-1 1 0,1-1 0,0 0 0,-1 1 0,1-1 0,0 0 0,0 0 0,-1 0 0,1 0 0,0 0 0,-1 0 0,1 0 0,0 0 0,0 0 0,-1 0 0,2 0 0,41 0 0,-37 0 0,76-6 0,-75 6 0,-1-1 0,0-1 0,1 1 0,-1-1 0,0 0 0,0-1 0,0 1 0,0-1 0,-1 0 0,9-7 0,-13 10 0,-1 0 0,0 0 0,1 0 0,-1-1 0,0 1 0,0 0 0,1 0 0,-1 0 0,0-1 0,0 1 0,0 0 0,1 0 0,-1-1 0,0 1 0,0 0 0,0 0 0,0-1 0,1 1 0,-1 0 0,0-1 0,0 1 0,0 0 0,0 0 0,0-1 0,0 1 0,0 0 0,0-1 0,0 1 0,0 0 0,0-1 0,0 1 0,0 0 0,0-1 0,0 1 0,0 0 0,-1 0 0,1-1 0,0 1 0,0 0 0,0-1 0,0 1 0,-1 0 0,-16-6 0,-25 5 0,40 1 0,-12 0 0,1 2 0,0 0 0,0 0 0,-16 6 0,25-7 0,1-1 0,-1 1 0,1 0 0,0 1 0,-1-1 0,1 1 0,0 0 0,0-1 0,0 1 0,0 1 0,0-1 0,0 0 0,1 1 0,-1-1 0,1 1 0,0 0 0,-1 0 0,1 0 0,1 0 0,-3 5 0,4-8 0,0 1 0,0 0 0,0 0 0,0 0 0,1 0 0,-1-1 0,0 1 0,1 0 0,-1 0 0,1-1 0,-1 1 0,1 0 0,-1 0 0,1-1 0,-1 1 0,1-1 0,0 1 0,-1-1 0,1 1 0,0-1 0,-1 1 0,1-1 0,0 1 0,0-1 0,-1 0 0,1 1 0,0-1 0,0 0 0,0 0 0,0 0 0,-1 0 0,1 0 0,0 0 0,0 0 0,0 0 0,1 0 0,40 1 0,-36-1 0,-3-1 0,23 1 0,1-1 0,34-7 0,-55 7 0,0 0 0,0-1 0,1 0 0,-1 0 0,0 0 0,0-1 0,-1 1 0,1-2 0,-1 1 0,1-1 0,-1 1 0,0-1 0,0-1 0,-1 1 0,7-8 0,-10 11 0,0 0 0,-1 0 0,1 0 0,0 0 0,-1 0 0,1 0 0,-1 0 0,1 0 0,-1 0 0,1 0 0,-1 0 0,0 0 0,0-1 0,1 1 0,-1 0 0,0 0 0,0 0 0,0-1 0,0 1 0,0 0 0,-1 0 0,1 0 0,0 0 0,0-1 0,-1 1 0,1 0 0,-1 0 0,1 0 0,-1 0 0,0-1 0,-2 0 0,1 0 0,0 0 0,-1 0 0,1 0 0,-1 1 0,0-1 0,0 1 0,1 0 0,-1 0 0,0 0 0,-5-1 0,-8-1 0,-1 0 0,1 2 0,-21-1 0,23 3 0,0 0 0,1 1 0,0 0 0,-1 1 0,-17 6 0,28-8 0,0 0 0,0 0 0,-1 0 0,1 0 0,0 1 0,0-1 0,1 1 0,-1-1 0,0 1 0,1 0 0,-1 0 0,1 1 0,-1-1 0,1 0 0,0 1 0,0 0 0,0-1 0,0 1 0,1 0 0,-1 0 0,1 0 0,0 0 0,-1 0 0,1 0 0,1 0 0,-1 0 0,0 6 0,1-7 0,1 0 0,0 0 0,0 0 0,0 0 0,0 0 0,1 0 0,-1 0 0,0 0 0,1-1 0,-1 1 0,1 0 0,-1-1 0,1 0 0,0 1 0,0-1 0,0 0 0,0 0 0,0 0 0,0 0 0,0 0 0,0 0 0,0-1 0,0 1 0,0-1 0,1 1 0,-1-1 0,0 0 0,3 0 0,68 5 0,-71-5 0,31 0 0,-3 0 0,45-4 0,-67 3 0,-1 0 0,0-1 0,1 0 0,-1 0 0,0 0 0,-1-1 0,1 0 0,0 0 0,-1-1 0,1 0 0,8-7 0,-14 10 0,0 1 0,0-1 0,-1 1 0,1-1 0,0 0 0,0 1 0,-1-1 0,1 0 0,0 0 0,-1 0 0,1 0 0,-1 1 0,1-1 0,-1 0 0,0 0 0,1 0 0,-1 0 0,0 0 0,1 0 0,-1 0 0,0 0 0,0 0 0,0 0 0,0 0 0,0 0 0,0 0 0,0 0 0,-1 0 0,1 0 0,-1-2 0,0 1 0,0 0 0,-1 1 0,0-1 0,1 1 0,-1-1 0,0 1 0,0-1 0,0 1 0,0 0 0,0 0 0,0 0 0,0 0 0,-2 0 0,-8-3 0,-1 0 0,1 1 0,-22-2 0,21 4 0,1 1 0,-1 1 0,1 0 0,-1 0 0,-22 7 0,31-7 0,1 0 0,-1 0 0,0 1 0,1 0 0,-1 0 0,1 0 0,0 0 0,-1 0 0,1 0 0,-4 5 0,6-6 0,0 1 0,0-1 0,0 1 0,0 0 0,0 0 0,0-1 0,0 1 0,1 0 0,-1 0 0,1 0 0,-1 0 0,1 0 0,0 0 0,0 0 0,-1 0 0,1-1 0,1 1 0,-1 0 0,0 0 0,0 0 0,2 3 0,-1-2 0,1-1 0,-1 0 0,1 0 0,0 0 0,0 0 0,0 0 0,0 0 0,0-1 0,0 1 0,0-1 0,0 1 0,1-1 0,-1 0 0,1 0 0,-1 0 0,1 0 0,-1 0 0,1 0 0,0-1 0,-1 0 0,1 1 0,3-1 0,64 4 0,-69-4 0,6 0 0,15 0 0,0-1 0,33-5 0,-51 6 0,0-1 0,1 0 0,-1 0 0,0 0 0,0 0 0,0-1 0,0 0 0,0 0 0,-1 0 0,1 0 0,0 0 0,-1-1 0,0 0 0,1 1 0,-1-1 0,0 0 0,-1-1 0,1 1 0,0 0 0,1-5 0,-3 7 0,0 0 0,-1-1 0,1 1 0,-1 0 0,0 0 0,1 0 0,-1-1 0,0 1 0,0 0 0,0-1 0,0 1 0,0 0 0,0-1 0,0 1 0,0 0 0,-1 0 0,1-1 0,0 1 0,-1 0 0,1 0 0,-1 0 0,1-1 0,-1 1 0,0 0 0,1 0 0,-1 0 0,0 0 0,-1-1 0,-1 0 0,0 0 0,0 0 0,0 0 0,0 0 0,-1 1 0,1-1 0,0 1 0,-1 0 0,1 0 0,-6-1 0,-1 1 0,0 0 0,0 0 0,0 1 0,0 0 0,0 0 0,-20 5 0,25-4 0,1 1 0,-1 0 0,1 1 0,0-1 0,0 1 0,0-1 0,0 1 0,1 0 0,-1 1 0,1-1 0,-1 1 0,1 0 0,-3 4 0,5-7 0,0 0 0,1 1 0,-1-1 0,0 0 0,1 1 0,-1-1 0,1 0 0,0 1 0,-1-1 0,1 0 0,0 1 0,0-1 0,-1 1 0,1-1 0,1 0 0,-1 1 0,0-1 0,0 1 0,0-1 0,1 0 0,-1 1 0,0-1 0,1 0 0,0 1 0,-1-1 0,1 0 0,0 0 0,-1 1 0,1-1 0,0 0 0,0 0 0,0 0 0,0 0 0,0 0 0,0 0 0,0 0 0,1-1 0,-1 1 0,0 0 0,0-1 0,1 1 0,-1-1 0,0 1 0,1-1 0,-1 1 0,2-1 0,6 3 0,1-1 0,-1-1 0,0 1 0,1-1 0,-1-1 0,1 0 0,-1 0 0,17-3 0,-21 2 0,1 0 0,0 0 0,0 0 0,-1-1 0,1 0 0,-1 0 0,0 0 0,1-1 0,-1 1 0,0-1 0,0-1 0,-1 1 0,1-1 0,-1 0 0,6-5 0,-10 8 0,0 1 0,1-1 0,-1 0 0,1 1 0,-1-1 0,0 1 0,1-1 0,-1 0 0,0 0 0,0 1 0,1-1 0,-1 0 0,0 1 0,0-1 0,0 0 0,0 0 0,0 1 0,0-1 0,0 0 0,0 0 0,-1 1 0,1-1 0,0 0 0,0 1 0,0-1 0,-1 0 0,1 1 0,0-1 0,-1 0 0,0 0 0,-23-14 0,-36-1 0,56 15 0,-27-2 0,0 1 0,1 1 0,-50 5 0,0 10 0,75-13 0,1 1 0,-1-1 0,0 1 0,0 0 0,1 0 0,-1 0 0,1 1 0,-1 0 0,1-1 0,0 2 0,0-1 0,1 0 0,-7 7 0,10-9 0,-1 0 0,0 1 0,0-1 0,0 0 0,1 0 0,-1 1 0,1-1 0,-1 0 0,1 1 0,-1-1 0,1 1 0,0-1 0,0 0 0,0 1 0,0-1 0,0 1 0,0-1 0,0 1 0,0-1 0,0 0 0,1 1 0,-1-1 0,0 1 0,1-1 0,-1 0 0,1 1 0,1 1 0,0-1 0,0 0 0,1 0 0,-1 0 0,1 0 0,-1 0 0,1-1 0,0 1 0,-1-1 0,1 1 0,0-1 0,0 0 0,4 0 0,8 3 0,0-1 0,1-1 0,30 0 0,-37-2 0,29 1 0,-37-1 0,0 0 0,0 0 0,0 0 0,0 0 0,0 0 0,0 0 0,0 0 0,0 0 0,0 0 0,0-1 0,-1 1 0,1 0 0,0-1 0,0 1 0,0-1 0,0 1 0,0-1 0,0 1 0,-1-1 0,1 1 0,0-1 0,0 0 0,-1 1 0,2-2 0,-3 1 0,1-1 0,-1 1 0,0 0 0,0 0 0,0-1 0,1 1 0,-1 0 0,0 0 0,0 0 0,0 0 0,-1 0 0,1 0 0,0 0 0,0 1 0,-1-1 0,1 0 0,0 0 0,-1 1 0,1-1 0,0 1 0,-1 0 0,1-1 0,-1 1 0,1 0 0,-1 0 0,-1 0 0,-41-5 0,23 4 0,6 0 0,0 1 0,0 0 0,-21 3 0,34-3 0,1 0 0,-1 0 0,1 0 0,-1 1 0,0-1 0,1 0 0,-1 1 0,1-1 0,0 1 0,-1-1 0,1 1 0,-1 0 0,1-1 0,0 1 0,-1 0 0,1 0 0,0 0 0,0 0 0,0 0 0,0 0 0,0 1 0,0-1 0,0 0 0,0 0 0,0 1 0,1-1 0,-1 1 0,0-1 0,1 0 0,-1 1 0,1-1 0,0 1 0,-1 0 0,1-1 0,0 1 0,0-1 0,0 1 0,0-1 0,0 1 0,0-1 0,1 3 0,0-3 0,1 1 0,-1 0 0,0 0 0,1-1 0,-1 1 0,1-1 0,0 1 0,-1-1 0,1 0 0,0 0 0,0 1 0,0-1 0,0-1 0,0 1 0,0 0 0,0 0 0,0-1 0,0 1 0,0-1 0,1 0 0,-1 1 0,3-1 0,-2 0 0,-1 0 0,1 1 0,-1-1 0,1 0 0,-1 0 0,1 0 0,-1 0 0,1-1 0,-1 1 0,1-1 0,-1 0 0,1 1 0,-1-1 0,0 0 0,1 0 0,-1-1 0,0 1 0,0 0 0,3-3 0,-5 3 0,1 1 0,-1-1 0,0 1 0,0-1 0,1 1 0,-1-1 0,0 1 0,0-1 0,0 0 0,0 1 0,0-1 0,0 1 0,0-1 0,0 1 0,0-1 0,0 0 0,0 1 0,0-1 0,-1 1 0,1-1 0,0 1 0,0-1 0,-1 1 0,1-1 0,0 1 0,0-1 0,-1 1 0,1-1 0,-1 1 0,1 0 0,0-1 0,-1 1 0,1-1 0,-1 1 0,1 0 0,-1 0 0,1-1 0,-1 1 0,-3-6 0,22 2 0,182-16 0,-178 18 0,76-10 0,-90 11 0,0-1 0,0 0 0,-1 0 0,1-1 0,-1 0 0,1 0 0,-1-1 0,0 0 0,9-7 0,-18 12 0,0-1 0,0 1 0,0-1 0,0 1 0,1-1 0,-1 1 0,0 0 0,0 0 0,1 0 0,-1 0 0,1 0 0,-1 0 0,1 1 0,-1-1 0,1 0 0,-2 3 0,-5 13 0,18-26 0,17-31 0,-26 38 0,0 0 0,-1 0 0,1 0 0,-1 0 0,0-1 0,1 1 0,-1 0 0,0 0 0,0 0 0,-1 0 0,1-1 0,-1-3 0,1 6 0,-1-1 0,1 1 0,0-1 0,-1 1 0,1-1 0,0 1 0,-1-1 0,1 1 0,-1 0 0,1-1 0,-1 1 0,1 0 0,-1-1 0,1 1 0,-1 0 0,1-1 0,-1 1 0,1 0 0,-1 0 0,0 0 0,1 0 0,-1 0 0,1-1 0,-1 1 0,0 0 0,1 0 0,-1 0 0,0 1 0,-3 0 0,0 0 0,1 0 0,-1 0 0,1 1 0,-1 0 0,1 0 0,-1 0 0,1 0 0,0 0 0,0 1 0,0-1 0,-2 4 0,-21 15 0,-12 11 0,37-31 0,-1 1 0,1-1 0,-1 1 0,1 0 0,0 0 0,0-1 0,-1 1 0,1 0 0,1 0 0,-1 0 0,0 0 0,0 0 0,1 0 0,-1 0 0,1 1 0,-1 3 0,2-6 0,-1 1 0,1-1 0,-1 1 0,1 0 0,-1-1 0,1 1 0,-1-1 0,1 1 0,0-1 0,-1 1 0,1-1 0,0 0 0,0 1 0,-1-1 0,1 0 0,0 0 0,0 1 0,0-1 0,-1 0 0,1 0 0,0 0 0,0 0 0,0 0 0,-1 0 0,1 0 0,0 0 0,0-1 0,-1 1 0,1 0 0,0 0 0,0 0 0,-1-1 0,1 1 0,1-1 0,33-11 0,-33 11 0,7-2 0,71-33 0,-75 33 0,0 1 0,0-1 0,0-1 0,0 1 0,0-1 0,-1 0 0,0 0 0,0 0 0,0-1 0,0 1 0,-1-1 0,4-7 0,-6 11 0,-1 1 0,1-1 0,-1 0 0,0 1 0,1-1 0,-1 0 0,0 0 0,0 0 0,1 1 0,-1-1 0,0 0 0,0 0 0,0 0 0,0 0 0,0 1 0,0-1 0,0 0 0,-1 0 0,1 0 0,0 0 0,-1 0 0,-12-1 0,10 3 0,0 0 0,0 0 0,0 1 0,0-1 0,0 1 0,0 0 0,0 0 0,-4 4 0,2-1 0,0 0 0,1 0 0,0 1 0,0 0 0,1 0 0,0-1 0,-1 2 0,2-1 0,-1 0 0,1 1 0,0-1 0,1 1 0,-1 0 0,1-1 0,0 8 0,1-13 0,0 0 0,0-1 0,1 1 0,-1 0 0,0 0 0,0-1 0,1 1 0,-1 0 0,0-1 0,1 1 0,-1 0 0,1-1 0,-1 1 0,1-1 0,-1 1 0,1 0 0,-1-1 0,1 1 0,0-1 0,-1 0 0,1 1 0,-1-1 0,1 0 0,0 1 0,0-1 0,-1 0 0,3 1 0,24-4 0,23-19 0,-41 16 0,1-2 0,-1 1 0,0-1 0,11-14 0,-18 20 0,0 0 0,0-1 0,0 1 0,0 0 0,-1-1 0,1 0 0,-1 1 0,1-1 0,-1 0 0,0 0 0,0 1 0,0-1 0,-1 0 0,1 0 0,-1 0 0,1 0 0,-1 0 0,0 0 0,0 0 0,-1 0 0,1 0 0,-1 0 0,0-3 0,1 5 0,-1 0 0,1 0 0,-1 0 0,1 0 0,-1 1 0,0-1 0,1 0 0,-1 0 0,0 1 0,0-1 0,1 0 0,-1 1 0,0-1 0,0 1 0,0-1 0,0 1 0,0-1 0,0 1 0,0 0 0,0-1 0,1 1 0,-1 0 0,0 0 0,0 0 0,-1 0 0,1 0 0,0 0 0,0 0 0,0 0 0,0 0 0,0 0 0,0 0 0,1 1 0,-1-1 0,0 0 0,0 1 0,0-1 0,0 1 0,0-1 0,0 1 0,0-1 0,1 1 0,-1 0 0,0-1 0,0 1 0,1 0 0,-2 1 0,-2 1 0,0 1 0,0 0 0,1 0 0,-1 0 0,1 0 0,0 0 0,-4 8 0,7-12 0,-5 11 0,1 1 0,0-1 0,-4 22 0,8-32 0,-1 1 0,1-1 0,0 0 0,0 1 0,0-1 0,0 1 0,0-1 0,0 0 0,1 1 0,-1-1 0,0 0 0,1 1 0,-1-1 0,1 0 0,-1 0 0,1 1 0,-1-1 0,1 0 0,1 1 0,-1-1 0,1 0 0,-1-1 0,0 1 0,1-1 0,-1 0 0,0 1 0,1-1 0,-1 0 0,1 0 0,-1 0 0,1 0 0,-1 0 0,1 0 0,-1 0 0,0 0 0,1-1 0,-1 1 0,1-1 0,-1 1 0,0-1 0,1 1 0,-1-1 0,2-1 0,6-2 0,0-1 0,0 0 0,-1-1 0,1 0 0,11-11 0,-18 15 0,1 0 0,-1 0 0,0 0 0,1-1 0,-1 1 0,0-1 0,0 0 0,-1 1 0,1-1 0,0 0 0,-1 0 0,0 0 0,0 0 0,0 0 0,0 0 0,0-1 0,0 1 0,-1 0 0,0 0 0,0-1 0,0-3 0,0 7 0,0 0 0,0 0 0,0 0 0,0 0 0,0 0 0,0 0 0,0-1 0,0 1 0,0 0 0,0 0 0,0 0 0,0 0 0,0 0 0,0 0 0,0 0 0,-1 0 0,1-1 0,0 1 0,0 0 0,0 0 0,0 0 0,0 0 0,0 0 0,0 0 0,0 0 0,-1 0 0,1 0 0,0 0 0,0 0 0,0 0 0,0 0 0,0 0 0,0 0 0,-1 0 0,1 0 0,0 0 0,0 0 0,0 0 0,0 0 0,0 0 0,0 0 0,-1 0 0,1 0 0,0 0 0,0 0 0,0 0 0,0 0 0,0 0 0,0 0 0,0 0 0,-1 0 0,1 1 0,0-1 0,0 0 0,0 0 0,0 0 0,0 0 0,0 0 0,0 0 0,0 0 0,0 0 0,0 1 0,0-1 0,0 0 0,-10 14 0,-3 15 0,5-11 0,6-14 0,0 1 0,0-1 0,0 1 0,0 0 0,1 0 0,0 0 0,0 0 0,0 0 0,0 0 0,1 9 0,0-14 0,0 1 0,0-1 0,0 0 0,0 0 0,0 0 0,0 0 0,0 0 0,0 0 0,1 0 0,-1 0 0,0 1 0,0-1 0,0 0 0,0 0 0,0 0 0,0 0 0,0 0 0,0 0 0,0 0 0,0 0 0,1 0 0,-1 0 0,0 0 0,0 0 0,0 0 0,0 0 0,0 0 0,0 0 0,0 0 0,1 0 0,-1 0 0,0 0 0,0 0 0,0 0 0,0 0 0,0 0 0,0 0 0,0 0 0,1 0 0,-1 0 0,0 0 0,0 0 0,0 0 0,0 0 0,0 0 0,0 0 0,0 0 0,0 0 0,0 0 0,1 0 0,-1 0 0,0-1 0,0 1 0,0 0 0,0 0 0,0 0 0,0 0 0,0 0 0,0 0 0,0 0 0,0 0 0,0-1 0,9-11 0,4-13 0,-5-3 0,-7 25 0,-1 0 0,1-1 0,0 1 0,1 0 0,-1 0 0,0-1 0,1 1 0,0 0 0,-1 0 0,1 1 0,0-1 0,1 0 0,-1 1 0,0-1 0,1 1 0,2-3 0,-4 5 0,-1 0 0,0 0 0,0 0 0,0 0 0,0 0 0,1 0 0,-1 0 0,0 0 0,0 0 0,0 0 0,1 0 0,-1 0 0,0 0 0,0 0 0,0 0 0,1 0 0,-1 0 0,0 0 0,0 0 0,0 0 0,0 0 0,1 0 0,-1 0 0,0 0 0,0 1 0,0-1 0,0 0 0,1 0 0,-1 0 0,0 0 0,0 0 0,0 0 0,0 1 0,0-1 0,0 0 0,1 0 0,-1 0 0,0 0 0,0 1 0,0-1 0,0 0 0,0 0 0,0 0 0,0 1 0,0-1 0,0 0 0,0 0 0,0 0 0,0 1 0,0-1 0,0 0 0,0 0 0,0 0 0,0 0 0,0 1 0,0-1 0,0 0 0,0 0 0,0 0 0,-1 1 0,1-1 0,0 0 0,0 0 0,-3 29 0,2-23 0,0 0 0,0 0 0,1 1 0,-1-1 0,1 0 0,1 0 0,-1 0 0,1 1 0,2 8 0,6-4-69,-7-10-7,0 1 0,0-1-1,-1 1 1,1 0 0,0 0 0,-1 0-1,0 0 1,1 0 0,-1 0 0,0 0-1,0 0 1,0 0 0,0 1 0,-1-1-1,1 0 1,0 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33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24575,'87'-2'0,"91"4"0,-178-2 0,0 0 0,1-1 0,-1 1 0,0 0 0,0 0 0,0 0 0,1 0 0,-1 0 0,0 0 0,0 0 0,1 0 0,-1 0 0,0 0 0,0 0 0,1 0 0,-1 0 0,0 0 0,0 0 0,1 0 0,-1 0 0,0 0 0,0 1 0,1-1 0,-1 0 0,0 0 0,0 0 0,0 0 0,1 0 0,-1 1 0,0-1 0,0 0 0,0 0 0,0 0 0,1 0 0,-1 1 0,0-1 0,0 0 0,0 0 0,0 1 0,0-1 0,0 0 0,0 0 0,0 1 0,0-1 0,1 0 0,-1 0 0,0 1 0,0-1 0,0 0 0,0 0 0,-1 1 0,-12 9 0,-23 6 0,-26 6 0,-69 34 0,131-56 0,0 0 0,0 0 0,0 0 0,0 0 0,0 0 0,0 0 0,0 0 0,0 0 0,1 0 0,-1 0 0,0 0 0,0 0 0,0 0 0,0 0 0,0 0 0,0 0 0,0 0 0,0 0 0,1 1 0,-1-1 0,0 0 0,0 0 0,0 0 0,0 0 0,0 0 0,0 0 0,0 0 0,0 0 0,0 0 0,0 1 0,0-1 0,0 0 0,0 0 0,0 0 0,0 0 0,0 0 0,0 0 0,0 0 0,0 0 0,0 1 0,0-1 0,0 0 0,0 0 0,0 0 0,0 0 0,0 0 0,0 0 0,0 0 0,0 1 0,0-1 0,0 0 0,0 0 0,0 0 0,0 0 0,0 0 0,0 0 0,0 0 0,-1 0 0,1 0 0,20 3 0,21-1 0,2-1 0,-26 0 0,-1 0 0,0-2 0,0 1 0,0-2 0,0 0 0,19-6 0,-118 9 0,75 0 0,-47 12 0,52-12 0,-1 0 0,0 0 0,1 1 0,-1-1 0,1 1 0,0 0 0,0 0 0,0 0 0,0 0 0,0 1 0,-5 4 0,8-7 0,-1 1 0,1-1 0,0 0 0,0 0 0,0 0 0,0 1 0,0-1 0,-1 0 0,1 0 0,0 1 0,0-1 0,0 0 0,0 0 0,0 1 0,0-1 0,0 0 0,0 1 0,0-1 0,0 0 0,0 0 0,0 1 0,0-1 0,0 0 0,0 0 0,0 1 0,0-1 0,0 0 0,0 0 0,1 1 0,-1-1 0,0 0 0,0 0 0,0 1 0,0-1 0,1 0 0,-1 0 0,0 0 0,0 1 0,1-1 0,14 5 0,21-5 0,-33 0 0,15 0 0,-8 1 0,0-1 0,0 0 0,-1-1 0,1 0 0,0-1 0,0 0 0,-1 0 0,13-6 0,-22 8 0,0 0 0,0 0 0,0 0 0,0 0 0,0 0 0,1 0 0,-1 0 0,0 0 0,0 0 0,0 0 0,0 0 0,0 0 0,1 0 0,-1 0 0,0 0 0,0 0 0,0 0 0,0 0 0,0 0 0,0 0 0,1 0 0,-1 0 0,0-1 0,0 1 0,0 0 0,0 0 0,0 0 0,0 0 0,0 0 0,0 0 0,0-1 0,0 1 0,0 0 0,0 0 0,0 0 0,1 0 0,-1 0 0,0 0 0,0-1 0,0 1 0,0 0 0,0 0 0,0 0 0,0 0 0,-1 0 0,1-1 0,0 1 0,0 0 0,0 0 0,0 0 0,0 0 0,0 0 0,0 0 0,0-1 0,0 1 0,0 0 0,0 0 0,0 0 0,-1 0 0,1 0 0,0 0 0,0 0 0,0 0 0,0-1 0,-15-2 0,-18 0 0,-9 2 0,32-1 0,0 2 0,0-1 0,0 1 0,0 1 0,-1-1 0,1 2 0,0 0 0,0 0 0,-13 5 0,22-7 0,1 0 0,0 0 0,0 0 0,-1 0 0,1 0 0,0 0 0,-1 0 0,1 0 0,0 1 0,-1-1 0,1 0 0,0 0 0,0 0 0,-1 0 0,1 1 0,0-1 0,0 0 0,-1 0 0,1 0 0,0 1 0,0-1 0,0 0 0,-1 0 0,1 1 0,0-1 0,0 0 0,0 1 0,0-1 0,0 0 0,0 1 0,0-1 0,0 0 0,0 1 0,-1-1 0,1 0 0,1 0 0,-1 1 0,0-1 0,0 0 0,0 1 0,0-1 0,0 0 0,0 1 0,0-1 0,0 1 0,17 6 0,24-1 0,177 0 0,-197-5 0,-16 0 0,1-1 0,0 1 0,0-1 0,-1-1 0,1 1 0,0-1 0,-1 0 0,1 0 0,7-3 0,-52-4 0,13 7 0,18 0 0,-1 0 0,0 1 0,0 0 0,1 1 0,-1 0 0,-10 3 0,97 0 0,-40-3 0,-27 1 0,0-1 0,0-1 0,-1 0 0,1-1 0,0 0 0,0 0 0,0-1 0,14-4 0,-25 6 0,0 0 0,0 0 0,0 0 0,1 0 0,-1-1 0,0 1 0,0 0 0,0 0 0,0 0 0,0 0 0,0 0 0,0 0 0,1 0 0,-1 0 0,0 0 0,0 0 0,0 0 0,0 0 0,0 0 0,0 0 0,0 0 0,0 0 0,0-1 0,0 1 0,0 0 0,0 0 0,1 0 0,-1 0 0,0 0 0,0 0 0,0 0 0,0 0 0,0-1 0,0 1 0,0 0 0,0 0 0,0 0 0,0 0 0,0 0 0,0 0 0,0 0 0,0-1 0,0 1 0,0 0 0,0 0 0,0 0 0,-1 0 0,1 0 0,0 0 0,0 0 0,0 0 0,0-1 0,0 1 0,0 0 0,0 0 0,0 0 0,0 0 0,0 0 0,0 0 0,0 0 0,-1 0 0,1 0 0,0 0 0,0 0 0,0 0 0,-13-5 0,-13 1 0,-43 1 0,42-1 0,23 2 0,10 0 0,52-3 0,-47 5 0,0 0 0,0-1 0,-1 0 0,1 0 0,-1-1 0,1-1 0,-1 0 0,0 0 0,0-1 0,17-9 0,-26 13 0,0-1 0,0 1 0,-1-1 0,1 1 0,0-1 0,0 1 0,-1-1 0,1 1 0,0-1 0,-1 0 0,1 1 0,-1-1 0,1 0 0,-1 0 0,1 1 0,-1-1 0,1 0 0,-1 0 0,0 0 0,1 0 0,-1 0 0,0 1 0,0-1 0,0 0 0,1 0 0,-1 0 0,0 0 0,0 0 0,0 0 0,-1-1 0,0 0 0,0 1 0,0 0 0,0-1 0,0 1 0,-1 0 0,1-1 0,0 1 0,-1 0 0,1 0 0,-1 0 0,1 0 0,-1 0 0,1 1 0,-3-2 0,-6-2 0,0 1 0,0 0 0,0 1 0,-11-2 0,-10 0 0,23 2 0,0 1 0,0 0 0,-1 0 0,1 1 0,0 0 0,-1 0 0,-13 4 0,22-1 0,12 1 0,14 1 0,28-1 0,-41-2 0,0 0 0,0-2 0,0 1 0,24-4 0,-94-4 0,22 11 0,22 2 0,13-6 0,0 0 0,0 1 0,0-1 0,0 1 0,0-1 0,0 0 0,0 1 0,0-1 0,0 0 0,1 1 0,-1-1 0,0 0 0,0 0 0,0 1 0,1-1 0,-1 0 0,0 1 0,0-1 0,1 0 0,-1 0 0,0 0 0,1 1 0,-1-1 0,0 0 0,1 0 0,-1 0 0,0 0 0,1 1 0,-1-1 0,0 0 0,1 0 0,-1 0 0,0 0 0,1 0 0,-1 0 0,1 0 0,12 3 0,0-1 0,0-1 0,0 0 0,0 0 0,0-1 0,22-3 0,11 0 0,-16 5 0,-22-1 0,0 0 0,1-1 0,-1 0 0,1 0 0,-1-1 0,16-3 0,-24 4 0,1 0 0,-1 0 0,0 0 0,0 0 0,0 0 0,1 0 0,-1 0 0,0 0 0,0 0 0,0 0 0,0 0 0,1 0 0,-1 0 0,0 0 0,0 0 0,0 0 0,1-1 0,-1 1 0,0 0 0,0 0 0,0 0 0,0 0 0,0 0 0,1 0 0,-1-1 0,0 1 0,0 0 0,0 0 0,0 0 0,0 0 0,0-1 0,0 1 0,0 0 0,1 0 0,-1 0 0,0-1 0,0 1 0,0 0 0,0 0 0,0 0 0,0-1 0,0 1 0,0 0 0,0 0 0,0 0 0,0-1 0,-1 1 0,1 0 0,0 0 0,0 0 0,0 0 0,0-1 0,-13-5 0,-17 0 0,7 2 0,19 3 0,0 0 0,0 0 0,0 0 0,0 0 0,0 1 0,0 0 0,-1 0 0,1 0 0,0 0 0,0 1 0,0-1 0,-1 1 0,1 0 0,0 0 0,-6 3 0,10-4 0,0 0 0,0 0 0,0 0 0,-1 1 0,1-1 0,0 0 0,0 0 0,0 0 0,0 0 0,-1 0 0,1 1 0,0-1 0,0 0 0,0 0 0,0 0 0,0 0 0,0 1 0,0-1 0,0 0 0,0 0 0,-1 0 0,1 1 0,0-1 0,0 0 0,0 0 0,0 0 0,0 1 0,0-1 0,0 0 0,0 0 0,0 0 0,1 1 0,-1-1 0,0 0 0,0 0 0,0 0 0,0 1 0,0-1 0,0 0 0,0 0 0,0 0 0,0 0 0,1 1 0,-1-1 0,0 0 0,0 0 0,0 0 0,0 0 0,1 0 0,-1 1 0,0-1 0,16 4 0,16-2 0,-10-2 0,-16 1 0,0-1 0,0 0 0,0 0 0,0 0 0,0-1 0,0 0 0,0 0 0,-1-1 0,11-3 0,-1-3 0,1 2 0,1 0 0,21-4 0,-98 47-1365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38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32 24575,'-18'56'0,"10"-13"0,8-40 0,1-5 0,7-22 0,-1-15 0,-6 31 0,1-1 0,-1 1 0,1 0 0,1 0 0,-1 0 0,6-11 0,7 79 0,-11-38 0,-4-17 0,1 0 0,0 1 0,0-1 0,0 0 0,0 1 0,1-1 0,0 0 0,0 0 0,0 0 0,1-1 0,0 1 0,-1-1 0,7 7 0,-9-11 0,1 0 0,0 0 0,-1-1 0,1 1 0,-1-1 0,1 1 0,-1 0 0,1-1 0,-1 1 0,1-1 0,-1 1 0,0-1 0,1 1 0,-1-1 0,0 1 0,1-1 0,-1 0 0,0 1 0,0-1 0,0 1 0,1-1 0,-1 0 0,0 1 0,0-1 0,0 0 0,0 1 0,0-1 0,0 1 0,0-1 0,0 0 0,0 1 0,-1-1 0,1 0 0,0 0 0,0-33 0,0 32 0,1-22 0,5 38 0,-6-11 0,0 0 0,1-1 0,-1 1 0,1-1 0,0 1 0,0-1 0,0 1 0,0-1 0,0 0 0,0 1 0,1-1 0,-1 0 0,1 0 0,0 0 0,3 3 0,-4-7 0,0 1 0,0-1 0,0 0 0,0 0 0,0 0 0,0 0 0,-1 0 0,1 0 0,-1-1 0,1 1 0,-1 0 0,0 0 0,0 0 0,0-3 0,1-4 0,2 32 0,-5-9 0,-9-22 0,-7-5 0,3 8 0,0 0 0,0 1 0,-1 1 0,0 1 0,1 0 0,-1 1 0,0 1 0,0 0 0,-25 4 0,39-3 0,0-1 0,0 0 0,0 1-1,0 0 1,0-1 0,0 1 0,1 0 0,-1 0-1,0 0 1,1 0 0,-1 0 0,0 1-1,-2 1 1,-6 5-1362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5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17 24573,'2'-6'0,"5"5"0,-13-2 0,8-4 0,-7 11 0,-1-7 0,8 9 0,-7-1 0,12-6 0,-5 7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8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 24575,'-22'-1'0,"-29"0"0,48 1 0,1 0 0,-1 0 0,1 0 0,-1 1 0,1-1 0,-1 1 0,0 0 0,1 0 0,0 0 0,-1 0 0,1 0 0,0 0 0,-1 1 0,-1 1 0,47-3 0,-42 0 0,-1 0 0,1 0 0,-1 0 0,1 0 0,0 0 0,-1 0 0,1 0 0,-1 0 0,1 0 0,-1 0 0,1 0 0,-1-1 0,1 1 0,-1 0 0,1 0 0,-1 0 0,1-1 0,-1 1 0,0 0 0,1-1 0,-1 1 0,1 0 0,-1-1 0,0 1 0,1-1 0,-1 1 0,0 0 0,1-1 0,-1 1 0,0-1 0,0 1 0,0-1 0,1 1 0,-1-1 0,0 1 0,0-2 0,-1 3 0,0-1 0,0 0 0,0 1 0,-1-1 0,1 1 0,0-1 0,0 1 0,0-1 0,0 1 0,0 0 0,0-1 0,1 1 0,-1 0 0,0 0 0,0 0 0,0 0 0,1 0 0,-1-1 0,0 1 0,0 2 0,-4 5 0,-25 40 0,28-45 0,1-1 0,0 1 0,0 0 0,0-1 0,0 1 0,0 0 0,1-1 0,-1 1 0,1 0 0,-1 0 0,1 0 0,0-1 0,0 1 0,1 0 0,-1 0 0,2 4 0,-2-6 0,1 0 0,-1 0 0,1 0 0,0 0 0,0 0 0,0 0 0,-1 0 0,1-1 0,0 1 0,0 0 0,0-1 0,0 1 0,0-1 0,0 1 0,0-1 0,0 1 0,0-1 0,1 0 0,-1 1 0,0-1 0,0 0 0,0 0 0,0 0 0,0 0 0,1 0 0,-1 0 0,0 0 0,0 0 0,0-1 0,0 1 0,0 0 0,0-1 0,0 1 0,1-1 0,-1 1 0,0-1 0,0 1 0,1-2 0,1 0 0,0 1 0,-1-1 0,1 1 0,-1-1 0,1 0 0,-1 0 0,0 0 0,1-1 0,-1 1 0,0 0 0,0-1 0,-1 1 0,4-6 0,-3-16-1365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24575,'-13'66'0,"13"-59"0,2 30 0,-2-36 0,0 0 0,0 0 0,0 0 0,1 0 0,-1 1 0,0-1 0,1 0 0,-1 0 0,1 0 0,-1 0 0,1 0 0,-1 0 0,1 0 0,0 0 0,-1 0 0,1 0 0,0 0 0,0-1 0,0 1 0,0 0 0,0-1 0,0 1 0,0 0 0,0-1 0,1 1 0,-1-1-28,0 0-1,-1-1 0,1 1 1,-1-1-1,1 1 1,-1-1-1,1 1 0,-1-1 1,1 1-1,-1-1 1,1 1-1,-1-1 0,0 0 1,1 1-1,-1-1 0,0 0 1,0 1-1,0-1 1,1 0-1,-1 1 0,0-1 1,0 0-1,0 1 1,0-1-1,0 0 0,0 1 1,0-1-1,0 0 1,-1 0-1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24575,'1'17'0,"-1"-1"0,2 1 0,1-1 0,5 21 0,-7-31 0,1 0 0,0 0 0,0-1 0,1 1 0,-1-1 0,1 1 0,0-1 0,1 0 0,-1 0 0,1-1 0,0 1 0,0-1 0,0 0 0,1 0 0,6 4 0,-10-7 5,1 0-1,-1 0 1,1-1-1,-1 1 0,1 0 1,-1-1-1,1 0 1,0 1-1,0-1 1,-1 0-1,1 0 0,0 0 1,-1 0-1,1 0 1,0 0-1,-1 0 1,1-1-1,0 1 1,-1 0-1,1-1 0,0 0 1,-1 1-1,1-1 1,-1 0-1,1 0 1,1-1-1,1-2-216,0 1 0,0-1 0,0 0-1,0-1 1,-1 1 0,6-9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6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277 7 24575,'-72'2'0,"-74"-4"0,87-4-1365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24575,'-1'5'0,"0"0"0,0-1 0,0 1 0,0-1 0,-1 1 0,0-1 0,0 1 0,0-1 0,-4 5 0,4-6 0,-1 1 0,1-1 0,0 0 0,1 1 0,-1 0 0,1-1 0,-1 1 0,1 0 0,0 0 0,0 0 0,1 0 0,-1 0 0,1 0 0,0 7 0,1-10-40,-1 0 0,1 0 0,0 0 0,-1 0-1,1 0 1,0 0 0,0-1 0,0 1 0,-1 0 0,1-1 0,0 1-1,0 0 1,0-1 0,0 1 0,0-1 0,0 1 0,0-1-1,0 0 1,1 1 0,-1-1 0,0 0 0,0 0 0,0 0 0,0 0-1,0 0 1,0 0 0,0 0 0,1 0 0,-1-1 0,0 1-1,0 0 1,0 0 0,2-2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24575,'-3'5'0,"0"-1"0,1 1 0,0-1 0,0 1 0,0 0 0,1 0 0,0 0 0,0 0 0,-1 7 0,1 27 120,1-39-156,0 1 0,0 0-1,0 0 1,0 0 0,1 0 0,-1-1-1,0 1 1,0 0 0,1 0 0,-1-1 0,1 1-1,-1 0 1,1 0 0,-1-1 0,1 1-1,-1 0 1,1-1 0,-1 1 0,1-1 0,0 1-1,-1-1 1,1 1 0,0-1 0,0 0 0,-1 1-1,1-1 1,0 0 0,0 1 0,0-1-1,-1 0 1,1 0 0,0 0 0,0 0 0,0 0-1,0 0 1,-1 0 0,1 0 0,0 0-1,0 0 1,1-1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24575,'0'113'0,"0"-113"-20,0 0 0,0-1 0,0 1 0,0 0 0,0 0 0,0-1 0,1 1 0,-1 0 0,0 0-1,0 0 1,0-1 0,0 1 0,1 0 0,-1 0 0,0 0 0,0-1 0,1 1 0,-1 0 0,0 0 0,0 0 0,1 0 0,-1 0-1,0 0 1,0 0 0,1 0 0,-1-1 0,0 1 0,0 0 0,1 0 0,-1 0 0,0 0 0,0 0 0,1 0 0,-1 1 0,0-1-1,1 0 1,-1 0 0,0 0 0,0 0 0,1 0 0,-1 0 0,0 0 0,0 0 0,0 1 0,1-1 0,-1 0 0,0 0 0,0 0-1,0 1 1,1-1 0,-1 0 0,0 0 0,0 0 0,0 1 0,0-1 0,0 0 0,1 0 0,-1 1 0,0-1 0,0 0 0,0 0-1,0 1 1,0-1 0,0 0 0,0 0 0,0 1 0,0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24575,'-1'21'0,"1"36"0,1-55 0,-1 1 0,0 0 0,1-1 0,-1 1 0,1 0 0,0-1 0,-1 1 0,1-1 0,1 1 0,-1-1 0,0 1 0,0-1 0,1 0 0,0 0 0,-1 0 0,3 3 0,-3-5 3,-1 0 0,1 1 0,0-1-1,-1 0 1,1 0 0,0 0 0,-1 1 0,1-1-1,0 0 1,0 0 0,-1 0 0,1 0-1,0 0 1,-1 0 0,1 0 0,0 0 0,-1-1-1,1 1 1,0 0 0,-1 0 0,1 0 0,0-1-1,-1 1 1,1 0 0,0-1 0,-1 1-1,1-1 1,-1 1 0,1-1 0,-1 1 0,1-1-1,-1 1 1,1-1 0,-1 1 0,0-1 0,1 1-1,-1-1 1,0 0 0,1 1 0,-1-1-1,0 0 1,0 0 0,11-31-1488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24575,'-2'31'0,"1"-22"0,1 1 0,0-1 0,0 1 0,0-1 0,1 1 0,3 12 0,-4-22-1,0 0 0,0 0-1,0 0 1,0 0 0,0 0 0,0 1-1,0-1 1,0 0 0,1 0-1,-1 0 1,0 0 0,0 0 0,0 0-1,0 0 1,0 1 0,0-1 0,0 0-1,0 0 1,0 0 0,0 0-1,0 0 1,0 0 0,0 0 0,1 0-1,-1 0 1,0 0 0,0 0-1,0 1 1,0-1 0,0 0 0,0 0-1,0 0 1,1 0 0,-1 0 0,0 0-1,0 0 1,0 0 0,0 0-1,0 0 1,0 0 0,1 0 0,-1 0-1,0 0 1,0 0 0,0 0-1,0 0 1,0 0 0,0-1 0,0 1-1,1 0 1,-1 0 0,0 0 0,0 0-1,0 0 1,0 0 0,0 0-1,0 0 1,0 0 0,0 0 0,0 0-1,0-1 1,1 1 0,5-12 201,2-14-1685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24575,'0'12'0,"1"-1"0,0 1 0,1-1 0,0 0 0,8 23 0,-10-34-28,0 0-1,0 1 1,0-1-1,1 0 1,-1 1 0,0-1-1,0 0 1,1 1-1,-1-1 1,0 0-1,0 1 1,1-1-1,-1 0 1,0 0 0,1 1-1,-1-1 1,0 0-1,1 0 1,-1 0-1,1 1 1,-1-1-1,0 0 1,1 0 0,-1 0-1,1 0 1,-1 0-1,0 0 1,1 0-1,-1 0 1,1 0-1,-1 0 1,0 0 0,1 0-1,-1 0 1,1 0-1,-1 0 1,0 0-1,1-1 1,-1 1-1,0 0 1,1 0 0,-1 0-1,1-1 1,-1 1-1,0 0 1,0 0-1,1-1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24575,'0'8'0,"0"-1"0,0 1 0,1-1 0,0 1 0,1-1 0,0 1 0,0-1 0,0 0 0,5 9 0,1-14-1365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1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24575,'-2'21'0,"1"-16"0,1 1 0,-1-1 0,1 1 0,0-1 0,0 1 0,0 0 0,1-1 0,0 1 0,0-1 0,0 0 0,4 8 0,-5-12-41,1-1 0,-1 0-1,0 1 1,1-1-1,-1 0 1,1 0 0,-1 1-1,0-1 1,1 0 0,-1 0-1,1 0 1,-1 1-1,1-1 1,-1 0 0,1 0-1,-1 0 1,1 0 0,-1 0-1,1 0 1,-1 0-1,1 0 1,-1 0 0,1-1-1,-1 1 1,1 0 0,-1 0-1,0 0 1,1 0-1,-1-1 1,1 1 0,-1 0-1,1-1 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24575,'-1'13'0,"3"53"0,-2-65 0,0 0 0,0 0 0,0 0 0,0 0 0,0 0 0,0 0 0,0 0 0,0 0 0,1 0 0,-1 0 0,0 0 0,1 0 0,-1 0 0,1 0 0,-1 0 0,1 0 0,0 0 0,-1 0 0,1-1 0,0 1 0,0 0 0,-1 0 0,1-1 0,0 1 0,0-1 0,0 1 0,0-1 0,0 1 0,0-1 0,0 1 0,0-1 0,0 0 0,0 1 0,0-1 0,0 0 0,0 0 0,0 0 0,0 0 0,0 0 0,0 0 0,0 0 0,0 0 0,0-1 0,0 1 0,0 0 0,0 0 0,2-2 0,1 0-1365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1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24575,'-13'27'56,"11"-25"-127,1-1 0,-1 1 0,1 0 0,0 0 0,0-1 0,0 1 0,0 0 0,0 0-1,0 0 1,0 0 0,0 0 0,1 0 0,-1 0 0,1 1 0,0-1 0,0 0 0,0 0 0,0 0 0,0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6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232 7 24575,'-72'1'0,"-75"-2"0,135-2-80,21 1 280,20 0-1685,-23 2-5341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2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24575,'-1'8'0,"0"-1"0,0 1 0,-1 0 0,0 0 0,-4 10 0,3-10 0,0 0 0,1-1 0,0 1 0,1 0 0,-2 15 0,3-14 0,0 0 0,1-1 0,0 1 0,4 12 0,-5-19 0,1 1 0,0-1 0,0 1 0,0-1 0,0 0 0,0 0 0,1 0 0,-1 0 0,1 0 0,-1 0 0,1 0 0,0 0 0,0 0 0,-1-1 0,1 1 0,0-1 0,1 0 0,-1 1 0,0-1 0,4 1 0,-5-2 3,-1 0 0,1 0 0,-1 0 0,1 0 0,-1 0-1,1 0 1,-1 0 0,1 0 0,-1-1 0,1 1 0,-1 0-1,1 0 1,-1-1 0,0 1 0,1 0 0,-1-1 0,1 1 0,-1-1-1,0 1 1,1 0 0,-1-1 0,0 1 0,1-1 0,-1 1 0,0-1-1,0 1 1,0-1 0,1 1 0,-1-1 0,0 1 0,0-1 0,0 1-1,0-1 1,0 1 0,0-1 0,0 1 0,0-1 0,0 1-1,0-1 1,0 1 0,-1-2 0,0-23-1488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4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24575,'0'1'0,"1"-1"0,0 1 0,-1 0 0,1-1 0,0 1 0,-1-1 0,1 1 0,0-1 0,0 0 0,-1 1 0,1-1 0,0 0 0,0 1 0,0-1 0,0 0 0,-1 0 0,1 0 0,0 0 0,0 0 0,0 0 0,0 0 0,1 0 0,28 0 0,-26 0 0,4 0 0,0-1 0,0 0 0,0 0 0,1-1 0,-2 0 0,1 0 0,0-1 0,0 0 0,14-8 0,-22 11 0,0 0 0,0 0 0,0 0 0,1 0 0,-1-1 0,0 1 0,0 0 0,0 0 0,0 0 0,1 0 0,-1-1 0,0 1 0,0 0 0,0 0 0,0 0 0,0-1 0,0 1 0,0 0 0,1 0 0,-1 0 0,0-1 0,0 1 0,0 0 0,0 0 0,0-1 0,0 1 0,0 0 0,0 0 0,0 0 0,0-1 0,0 1 0,0 0 0,-1 0 0,1-1 0,0 1 0,0 0 0,0 0 0,0 0 0,0-1 0,0 1 0,0 0 0,-1 0 0,1 0 0,0 0 0,0-1 0,0 1 0,0 0 0,-1 0 0,1 0 0,0 0 0,0 0 0,-1-1 0,-18-2 0,-20 4 0,-28 23-1365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24575,'0'0'0,"1"1"0,-1 0 0,0-1 0,1 1 0,-1 0 0,1-1 0,-1 1 0,1 0 0,-1-1 0,1 1 0,-1-1 0,1 1 0,0-1 0,-1 1 0,1-1 0,0 0 0,-1 1 0,1-1 0,0 0 0,0 0 0,-1 1 0,1-1 0,0 0 0,0 0 0,-1 0 0,3 0 0,28 4 0,-20-3 0,1 0 16,0 0 1,0-1-1,18-1 0,-21 0-159,-1 0 0,0 1 0,1 0 0,-1 0 0,0 1 0,0 0 0,0 1 0,1 0 0,7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24575,'0'1'0,"1"-1"0,0 1 0,-1 0 0,1-1 0,0 1 0,-1-1 0,1 1 0,0-1 0,0 0 0,-1 1 0,1-1 0,0 0 0,0 1 0,0-1 0,0 0 0,-1 0 0,1 0 0,0 0 0,0 0 0,0 0 0,0 0 0,1 0 0,28 0 0,-26 0 0,128 0-1365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24575,'0'0'0,"1"1"0,-1 0 0,1-1 0,-1 1 0,1-1 0,0 0 0,-1 1 0,1-1 0,0 0 0,0 1 0,-1-1 0,1 0 0,0 1 0,0-1 0,-1 0 0,1 0 0,0 0 0,0 0 0,-1 0 0,1 0 0,0 0 0,0 0 0,0 0 0,-1 0 0,1-1 0,0 1 0,0 0 0,-1 0 0,1-1 0,0 1 0,-1-1 0,1 1 0,0 0 0,0-2 0,29-10 0,9-9-1365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24575,'-21'20'0,"17"-18"0,0 1 0,0 0 0,0 0 0,1 1 0,-1-1 0,1 1 0,0 0 0,0 0 0,0 0 0,0 0 0,1 0 0,0 0 0,0 1 0,0 0 0,0-1 0,-1 10 0,3-14-2,0 0 0,-1 1 0,1-1 0,0 1 0,0-1 0,0 0 1,0 1-1,0-1 0,0 1 0,0-1 0,1 0 0,-1 1 0,0-1 0,0 1 0,0-1 0,0 0 0,0 1 0,1-1 0,-1 0 0,0 1 0,0-1 0,0 0 0,1 1 0,-1-1 0,0 0 0,1 1 0,-1-1 0,0 0 0,1 0 0,-1 1 0,0-1 1,1 0-1,-1 0 0,0 0 0,1 0 0,-1 1 0,1-1 0,-1 0 0,0 0 0,1 0 0,19-9 202,13-20-1685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24575,'-21'66'0,"21"-65"-2,0 0-1,0 0 0,0 0 1,0 1-1,0-1 0,0 0 0,1 0 1,-1 0-1,0 0 0,0 0 1,1 0-1,-1 0 0,1 0 1,-1 0-1,1 0 0,-1 0 1,1 0-1,0 0 0,-1 0 1,1-1-1,0 1 0,0 0 1,0 0-1,0-1 0,-1 1 1,1-1-1,0 1 0,0-1 0,2 1 1,-1 0 20,1 0 0,0-1 0,0 0 1,0 1-1,0-1 0,0-1 0,0 1 0,0 0 1,0-1-1,6-1 0,1-1-266,0 0 1,-1-1-1,1 0 1,-1-1-1,15-9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24575,'-6'8'0,"0"0"0,1 1 0,0-1 0,1 1 0,0 1 0,1-1 0,-1 0 0,-1 13 0,-3 2 0,6-3 0,2-21 0,0 1 0,0-1 0,1 0 0,-1 0 0,0 1 0,0-1 0,0 0 0,1 0 0,-1 0 0,0 1 0,0-1 0,1 0 0,-1 0 0,0 0 0,0 0 0,1 1 0,-1-1 0,0 0 0,1 0 0,-1 0 0,0 0 0,1 0 0,-1 0 0,0 0 0,0 0 0,1 0 0,-1 0 0,0 0 0,1 0 0,-1 0 0,0 0 0,1 0 0,-1-1 0,3 0 0,-1 0 0,0 0 0,0 0 0,0 0 0,0-1 0,0 1 0,0-1 0,0 1 0,-1-1 0,1 0 0,0 0 0,-1 0 0,2-2 0,16-37-1365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24575,'-3'7'0,"1"0"0,0 0 0,0 0 0,1 1 0,0-1 0,0 0 0,0 1 0,1 10 0,0-8 0,0-4 0,0 0 0,0-1 0,0 1 0,1 0 0,0-1 0,3 11 0,-4-16 0,0 1 0,0-1 0,0 1 0,0-1 0,1 1 0,-1-1 0,0 1 0,1-1 0,-1 1 0,0-1 0,1 1 0,-1-1 0,0 0 0,1 1 0,-1-1 0,1 0 0,-1 1 0,0-1 0,1 0 0,-1 0 0,1 1 0,-1-1 0,1 0 0,-1 0 0,1 0 0,0 0 0,-1 1 0,2-1 0,-1-1 0,1 0 0,-1 1 0,1-1 0,-1 0 0,0 0 0,1 0 0,-1 0 0,0 0 0,0 0 0,1 0 0,-1 0 0,0-1 0,0 1 0,0 0 0,0-3 0,16-23-1365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24575,'-5'40'0,"3"-34"0,1-1 0,0 2 0,0-1 0,1 0 0,0 0 0,0 0 0,0 0 0,1 0 0,2 12 0,-3-18 2,0 0 0,0 0 0,0 1 0,0-1 0,0 0 0,0 0 0,1 1 0,-1-1 0,0 0 0,0 0 0,0 0 0,0 1 0,0-1 0,0 0 0,1 0 0,-1 0 0,0 1 0,0-1 0,0 0 0,0 0-1,1 0 1,-1 0 0,0 0 0,0 0 0,0 1 0,1-1 0,-1 0 0,0 0 0,0 0 0,1 0 0,-1 0 0,0 0 0,0 0 0,1 0 0,-1 0 0,0 0 0,0 0 0,0 0 0,1 0 0,-1 0 0,0 0 0,0 0 0,1 0 0,-1 0 0,0-1 0,0 1 0,0 0-1,1 0 1,-1 0 0,0 0 0,0 0 0,0 0 0,1-1 0,-1 1 0,0 0 0,0 0 0,0 0 0,0-1 0,0 1 0,1 0 0,6-14-1487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7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196 7 24575,'-54'3'0,"37"-2"0,0 1 0,-1-2 0,1-1 0,0 0 0,0-1 0,-22-5 0,43 5-1365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24575,'-3'20'0,"-2"20"0,5-39 0,0 0 0,0 0 0,0 0 0,0 0 0,0 0 0,0 1 0,0-1 0,0 0 0,0 0 0,0 0 0,1 0 0,-1 0 0,0 0 0,1 0 0,-1 0 0,1 0 0,-1 0 0,1-1 0,-1 1 0,1 0 0,0 0 0,-1 0 0,1 0 0,1 0 0,-1-1 5,-1 0-1,1 0 0,0 0 0,0 0 1,0 0-1,0 0 0,0 0 1,-1-1-1,1 1 0,0 0 1,0 0-1,0-1 0,-1 1 1,1 0-1,0-1 0,0 1 0,-1-1 1,1 1-1,0-1 0,-1 0 1,1 1-1,0-1 0,-1 0 1,1 1-1,-1-1 0,1 0 0,12-21-1367,-13 21 1245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24575,'-3'19'0,"-5"37"0,8-56 0,0 1 0,0 0 0,0-1 0,0 1 0,0 0 0,0-1 0,0 1 0,1 0 0,-1-1 0,0 1 0,0 0 0,1-1 0,-1 1 0,1 0 0,-1-1 0,0 1 0,1-1 0,-1 1 0,1-1 0,-1 1 0,1-1 0,-1 1 0,2 0 0,-1-1 0,1 0 0,-1 0 0,0 0 0,0 0 0,1 0 0,-1 0 0,0-1 0,0 1 0,1 0 0,-1-1 0,0 1 0,0-1 0,0 1 0,0-1 0,1 1 0,-1-1 0,0 0 0,1-1 0,6-4-1365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24575,'-5'21'0,"-4"29"0,8-50 0,1 1 0,0 0 0,0-1 0,0 1 0,0 0 0,-1-1 0,1 1 0,0 0 0,0 0 0,1-1 0,-1 1 0,0 0 0,0 0 0,0-1 0,0 1 0,1 0 0,-1-1 0,0 1 0,0 0 0,1-1 0,-1 1 0,1-1 0,-1 1 0,0 0 0,1-1 0,-1 1 0,1-1 0,0 1 0,-1-1 0,1 0 0,-1 1 0,1-1 0,0 1 0,-1-1 0,1 0 0,0 0 0,-1 1 0,1-1 0,0 0 0,-1 0 0,1 0 0,0 0 0,0 0 0,-1 0 0,1 0 0,0 0 0,1 0 0,14-11-1365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24575,'-1'7'0,"0"-1"0,-1 1 0,0-1 0,0 1 0,-5 10 0,-5 20 0,11 0 0,1-36 0,0-1 0,0 1 0,0-1 0,0 1 0,0-1 0,1 1 0,-1-1 0,0 1 0,0-1 0,0 1 0,1-1 0,-1 0 0,0 1 0,1-1 0,-1 1 0,0-1 0,1 0 0,-1 1 0,0-1 0,1 0 0,-1 0 0,0 1 0,1-1 0,-1 0 0,1 0 0,0 1 0,0-1 0,0-1 0,0 1 0,0 0 0,0 0 0,0-1 0,0 1 0,0-1 0,0 1 0,0-1 0,0 1 0,0-1 0,0 0 0,0 1 0,-1-1 0,1 0 0,0 0 0,1-1 0,31-42-1365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24575,'-10'35'0,"-2"3"0,11-37 0,1 0 0,0 1 0,0-1 0,-1 1 0,1-1 0,0 0 0,0 1 0,0-1 0,1 0 0,-1 1 0,0-1 0,0 0 0,1 1 0,-1-1 0,1 0 0,-1 1 0,1-1 0,0 0 0,-1 0 0,3 2 0,-2-3 4,0 1 0,0-1 0,0 0-1,0 0 1,0 0 0,0-1 0,-1 1 0,1 0-1,0 0 1,0 0 0,0-1 0,0 1 0,0-1-1,0 1 1,0 0 0,0-1 0,0 1-1,-1-1 1,1 0 0,0 1 0,0-1 0,-1 0-1,1 1 1,0-1 0,-1 0 0,1-1 0,22-24-1005,-21 24 534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8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24575,'-2'5'0,"-1"-1"0,1 1 0,0 0 0,0-1 0,0 1 0,0 0 0,1 0 0,0 1 0,0 5 0,-1 2 0,-1 10 0,15-45 0,4-10-1365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8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24575,'0'12'-108,"0"-6"18,-1 1 1,1 0-1,0 0 0,1 0 0,0 0 0,0-1 1,0 1-1,1 0 0,0-1 0,0 1 0,1-1 1,-1 1-1,5 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24575,'0'0'0,"1"0"0,-1 0 0,1 0 0,-1 0 0,1 0 0,-1 0 0,0 0 0,1 0 0,-1 0 0,1 0 0,-1 0 0,1 0 0,-1 1 0,1-1 0,-1 0 0,0 0 0,1 0 0,-1 1 0,1-1 0,-1 0 0,0 0 0,1 1 0,-1-1 0,0 0 0,1 1 0,-1-1 0,0 0 0,0 1 0,1-1 0,-1 1 0,0-1 0,0 0 0,0 1 0,0-1 0,1 1 0,-1-1 0,0 1 0,0-1 0,0 1 0,0-1 0,0 0 0,0 1 0,0-1 0,0 1 0,0-1 0,0 1 0,0-1 0,-1 1 0,1-1 0,0 0 0,0 1 0,0-1 0,0 1 0,-1-1 0,1 0 0,0 1 0,0-1 0,-1 1 0,1-1 0,0 0 0,-1 0 0,1 1 0,0-1 0,-1 0 0,1 1 0,-1-1 0,1 0 0,0 0 0,-2 1 0,10-1 0,0-1 0,-1 1 0,1-1 0,-1 0 0,1-1 0,-1 0 0,1 0 0,-1 0 0,0-1 0,0 0 0,0-1 0,0 1 0,6-6 0,-13 9 0,0 0 0,1 0 0,-1-1 0,0 1 0,0 0 0,0 0 0,1 0 0,-1 0 0,0-1 0,0 1 0,0 0 0,0 0 0,0 0 0,1-1 0,-1 1 0,0 0 0,0 0 0,0-1 0,0 1 0,0 0 0,0 0 0,0-1 0,0 1 0,0 0 0,0 0 0,0-1 0,0 1 0,0 0 0,0 0 0,0-1 0,0 1 0,0 0 0,-1 0 0,1-1 0,0 1 0,0 0 0,0 0 0,0 0 0,0-1 0,0 1 0,-1 0 0,1 0 0,0 0 0,0-1 0,0 1 0,-1 0 0,1 0 0,-17-3 0,-20 7 0,33-1 0,-1 0 0,1 0 0,0 0 0,0 1 0,0-1 0,1 1 0,-1 0 0,1 0 0,0 1 0,0-1 0,1 1 0,-5 8 0,7-12 0,-1 1 0,0-1 0,1 0 0,0 1 0,-1-1 0,1 1 0,0-1 0,0 1 0,0-1 0,0 1 0,0-1 0,0 1 0,0-1 0,0 1 0,1-1 0,-1 1 0,0-1 0,1 1 0,0 0 0,0 0 0,1-1 0,-1 0 0,0 0 0,0 0 0,1 0 0,-1 0 0,1 0 0,-1 0 0,1-1 0,-1 1 0,1 0 0,-1-1 0,1 1 0,0-1 0,-1 0 0,1 1 0,0-1 0,-1 0 0,1 0 0,0 0 0,2-1 0,46-7 120,-47 8-213,0-1 0,-1 0 1,1 0-1,0 0 0,-1-1 0,1 1 0,-1-1 0,0 1 1,1-1-1,-1 0 0,0 0 0,0 0 0,0 0 1,0 0-1,2-4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24575,'-1'9'-170,"-1"0"-1,-1-1 0,1 1 1,-2-1-1,1 1 0,-1-1 1,-6 9-1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24575,'-1'16'0,"0"-2"0,1 0 0,1 0 0,3 24 0,-4-36 0,0 0 0,0-1 0,1 1 0,-1-1 0,0 1 0,1 0 0,0-1 0,-1 1 0,1-1 0,0 1 0,-1-1 0,1 1 0,0-1 0,0 0 0,0 1 0,0-1 0,1 0 0,-1 0 0,0 0 0,0 0 0,1 0 0,-1 0 0,0 0 0,1 0 0,-1-1 0,1 1 0,0 0 0,-1-1 0,1 1 0,-1-1 0,1 0 0,0 0 0,-1 1 0,1-1 0,0 0 0,-1 0 0,1-1 0,-1 1 0,4-1 0,-2 0-1,-1 0-1,1 0 0,-1 0 0,0-1 0,1 1 1,-1-1-1,0 0 0,0 1 0,0-1 1,0 0-1,0 0 0,1-3 0,7-5-1340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7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14 24575,'-166'-7'0,"126"4"120,25 0-321,12 2-263,6 1-356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24575,'-11'61'0,"8"-54"0,1 0 0,0 0 0,1 0 0,0 0 0,0 0 0,0 0 0,1 0 0,0 1 0,1-1 0,1 12 0,-2-19-29,0 0 0,0 1 0,0-1 0,0 0 0,0 0 0,0 0 0,0 1 0,1-1 0,-1 0 0,0 0 0,0 0 0,0 0 0,0 0 0,0 1 0,0-1-1,0 0 1,1 0 0,-1 0 0,0 0 0,0 0 0,0 0 0,0 1 0,0-1 0,1 0 0,-1 0 0,0 0 0,0 0 0,0 0 0,1 0 0,-1 0 0,0 0 0,0 0 0,0 0 0,0 0 0,1 0 0,-1 0-1,0 0 1,0 0 0,0 0 0,1 0 0,-1 0 0,0 0 0,0 0 0,0 0 0,0 0 0,1-1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24575,'-8'50'50,"6"-43"-207,1 0 0,-1 0-1,1 0 1,1 1 0,-1-1 0,1 0-1,0 0 1,2 11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24575,'-1'28'0,"0"-20"0,0 0 0,1 0 0,0 0 0,0 0 0,1 0 0,3 14 0,-4-21 2,0-1 0,0 0 0,0 1-1,0-1 1,0 0 0,0 1 0,0-1 0,0 0-1,1 0 1,-1 1 0,0-1 0,0 0-1,0 0 1,1 1 0,-1-1 0,0 0 0,0 0-1,0 0 1,1 1 0,-1-1 0,0 0 0,1 0-1,-1 0 1,0 0 0,0 0 0,1 0 0,-1 0-1,0 1 1,1-1 0,-1 0 0,0 0-1,0 0 1,1 0 0,-1 0 0,0 0 0,1 0-1,-1 0 1,0-1 0,1 1 0,-1 0 0,0 0-1,0 0 1,1 0 0,-1 0 0,0 0-1,0 0 1,1-1 0,-1 1 0,0 0 0,0 0-1,1 0 1,-1-1 0,0 1 0,0 0 0,0 0-1,1-1 1,-1 1 0,0 0 0,0 0-1,0-1 1,0 1 0,0 0 0,0-1 0,0 1-1,1 0 1,-1-1 0,9-19-1487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24575,'-1'20'0,"2"39"0,-1-55 0,0-1 0,1 0 0,-1 0 0,1 0 0,0 0 0,0 0 0,0 1 0,0-2 0,0 1 0,1 0 0,-1 0 0,1 0 0,0-1 0,2 4 0,-3-6 2,-1 1 0,1-1 0,0 1-1,-1-1 1,1 1 0,0-1 0,-1 0 0,1 1-1,0-1 1,-1 0 0,1 1 0,0-1 0,0 0-1,-1 0 1,1 0 0,0 0 0,0 0-1,-1 0 1,1 0 0,0 0 0,0 0 0,-1 0-1,1 0 1,0-1 0,0 1 0,-1 0 0,1 0-1,0-1 1,-1 1 0,1 0 0,0-1-1,-1 1 1,1-1 0,-1 1 0,1-1 0,-1 1-1,1-1 1,-1 1 0,1-1 0,-1 0 0,1 1-1,0-2 1,16-33-577,-14 28-292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24575,'-5'46'0,"3"-39"0,1 1 0,0-1 0,0 1 0,0 0 0,1-1 0,1 1 0,-1 0 0,1-1 0,3 11 0,-4-18 2,0 1 0,0-1 0,0 0 1,0 1-1,1-1 0,-1 0 0,0 1 0,0-1 0,1 1 0,-1-1 0,0 0 0,0 1 0,1-1 0,-1 0 0,1 0 0,-1 1 0,0-1 0,1 0 0,-1 0 1,0 0-1,1 1 0,-1-1 0,1 0 0,-1 0 0,0 0 0,1 0 0,-1 0 0,1 0 0,-1 0 0,1 0 0,-1 0 0,0 0 0,1 0 0,-1 0 1,1 0-1,-1 0 0,1 0 0,-1-1 0,0 1 0,1 0 0,-1 0 0,1 0 0,-1-1 0,0 1 0,1 0 0,-1 0 0,0-1 0,1 1 0,-1 0 0,0-1 1,0 1-1,1 0 0,-1-1 0,0 1 0,0 0 0,0-1 0,1 0 0,14-22-1487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24575,'-1'33'0,"-1"-22"0,2 0 0,0-1 0,0 1 0,1 0 0,0-1 0,3 12 0,-4-22 2,0 1 0,0-1 0,0 1-1,0-1 1,0 1 0,0-1 0,0 0-1,0 1 1,0-1 0,0 1 0,1-1-1,-1 1 1,0-1 0,0 0 0,0 1-1,1-1 1,-1 1 0,0-1 0,1 0-1,-1 1 1,0-1 0,1 0 0,-1 0-1,0 1 1,1-1 0,-1 0 0,1 0 0,-1 1-1,0-1 1,1 0 0,-1 0 0,1 0-1,-1 0 1,1 0 0,-1 0 0,0 0-1,1 0 1,-1 0 0,1 0 0,-1 0-1,1 0 1,-1 0 0,1 0 0,-1 0-1,0 0 1,1 0 0,-1 0 0,1-1-1,-1 1 1,0 0 0,1 0 0,-1-1 0,1 1-1,-1 0 1,0 0 0,1-1 0,-1 1-1,0 0 1,0-1 0,1 1 0,-1-1-1,0 1 1,0 0 0,1-1 0,-1 1-1,0-1 1,0 0 0,14-28-1487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24575,'-1'31'0,"0"-21"0,0 1 0,1-1 0,0 0 0,1 0 0,0 0 0,1 0 0,0-1 0,3 12 0,-5-21-2,0 0 0,0 0 0,0 0 0,1 1 0,-1-1 0,0 0 0,0 0 0,0 0 0,0 1 0,0-1 0,0 0 0,0 0 0,0 0 0,1 1 0,-1-1 0,0 0 0,0 0 0,0 0 0,0 0 0,1 0 0,-1 1 0,0-1 0,0 0 0,0 0 0,1 0 0,-1 0 0,0 0 0,0 0 0,0 0 0,1 0 0,-1 0 0,0 0 0,0 0 0,1 0 0,-1 0 0,0 0 0,0 0 0,0 0 0,1 0 0,-1 0 0,0 0 0,1 0 0,6-10 200,4-16-1422,-11 25 971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24575,'-2'34'0,"1"-26"0,0 1 0,0 0 0,1 0 0,0 0 0,1 0 0,0-1 0,0 1 0,1 0 0,4 12 0,-6-20 2,0 0 0,1-1 0,-1 1 0,0-1 0,0 1 0,0-1 0,1 1-1,-1-1 1,0 1 0,1-1 0,-1 1 0,0-1 0,1 1 0,-1-1 0,1 1 0,-1-1 0,1 0-1,-1 1 1,1-1 0,-1 0 0,1 1 0,-1-1 0,1 0 0,-1 0 0,1 1 0,-1-1 0,1 0 0,0 0-1,-1 0 1,1 0 0,-1 0 0,1 0 0,0 0 0,-1 0 0,1 0 0,-1 0 0,1 0 0,-1 0-1,1-1 1,0 1 0,-1 0 0,1 0 0,-1-1 0,1 1 0,-1 0 0,1 0 0,-1-1 0,1 1-1,-1-1 1,1 1 0,-1-1 0,0 1 0,1 0 0,-1-1 0,0 1 0,1-1 0,-1 0 0,17-33-1195,-17 32 910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24575,'0'119'0,"0"-119"0,0 1 0,0-1 0,0 0 0,-1 1 0,1-1 0,0 0 0,0 1 0,0-1 0,0 0 0,0 1 0,0-1 0,0 0 0,1 1 0,-1-1 0,0 1 0,0-1 0,0 0 0,0 1 0,0-1 0,0 0 0,1 0 0,-1 1 0,0-1 0,0 0 0,0 1 0,1-1 0,-1 0 0,0 0 0,1 1 0,-1-1 0,0 0 0,0 0 0,1 0 0,-1 1 0,0-1 0,1 0 0,-1 0 0,0 0 0,1 0 0,10-12 0,4-22 0,-10 16-1365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8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24575,'-1'35'0,"2"40"0,19-133-1365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7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117 3 24575,'-46'2'0,"-11"-1"0,44-2 0,20-2 0,-2 2-1365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24575,'-2'45'-63,"0"-32"-100,1 0 1,1 0-1,0 0 0,0 0 0,1 0 1,1 0-1,6 24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24575,'-7'157'0,"8"-208"-1365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24575,'-1'29'0,"0"-22"0,0 1 0,0 0 0,1-1 0,0 1 0,1 0 0,-1 0 0,1-1 0,1 1 0,3 12 0,-5-20 0,1 0 0,-1 0 0,0 0 0,0 0 0,0 0 0,0 0 0,0 1 0,0-1 0,0 0 0,0 0 0,0 0 0,0 0 0,0 0 0,0 0 0,1 0 0,-1 0 0,0 0 0,0 1 0,0-1 0,0 0 0,0 0 0,0 0 0,1 0 0,-1 0 0,0 0 0,0 0 0,0 0 0,0 0 0,0 0 0,1 0 0,-1 0 0,0 0 0,0 0 0,0 0 0,0 0 0,0 0 0,0 0 0,1 0 0,-1 0 0,0 0 0,0 0 0,0 0 0,0-1 0,0 1 0,0 0 0,1 0 0,-1 0 0,0 0 0,0 0 0,0 0 0,0 0 0,0 0 0,0 0 0,0-1 0,0 1 0,0 0 0,0 0 0,0 0 0,1 0 0,-1-1 0,4-13 0,1-17 0,-5 20 0,1 8 0,-1-1 0,0 0 0,0 1 0,0-1 0,0 1 0,0-1 0,-1 0 0,1 1 0,-1-1 0,-2-3 0,3 44 0,2-30 0,1 1 0,0 0 0,0-1 0,0 0 0,8 11 0,-11-16 0,1 0 0,0-1 0,0 1 0,0-1 0,0 1 0,1-1 0,-1 1 0,0-1 0,1 1 0,-1-1 0,1 0 0,-1 0 0,1 0 0,-1 0 0,1 0 0,0 0 0,-1-1 0,1 1 0,0 0 0,0-1 0,0 1 0,0-1 0,-1 0 0,1 0 0,0 1 0,0-1 0,0-1 0,0 1 0,3 0 0,-4-2 0,1 0 0,0 0 0,0 0 0,-1 0 0,1 0 0,-1 0 0,1 0 0,-1 0 0,0 0 0,0-1 0,0 1 0,0-1 0,-1 1 0,1-1 0,-1 1 0,1-1 0,-1-3 0,1 0 0,0 0 0,0-1 0,-1 1 0,0 0 0,-1 0 0,0-9 0,-3 16 0,-1 10 0,-5 18 0,9-26 0,-9 22 0,7-18 0,-1 1 0,1-1 0,1 1 0,-1-1 0,1 1 0,1 0 0,-1 0 0,2 0 0,-1 0 0,1 11 0,0-19 0,0 1 0,0 0 0,0 0 0,0-1 0,1 1 0,-1 0 0,0-1 0,1 1 0,-1 0 0,0-1 0,1 1 0,-1 0 0,1-1 0,-1 1 0,0-1 0,1 1 0,0-1 0,-1 1 0,1-1 0,-1 1 0,1-1 0,0 1 0,-1-1 0,1 0 0,0 1 0,-1-1 0,1 0 0,0 0 0,-1 0 0,1 0 0,0 1 0,0-1 0,1-1 0,0 1 0,0-1 0,0 0 0,-1 1 0,1-1 0,0 0 0,-1 0 0,1 0 0,-1 0 0,1 0 0,-1-1 0,2-1 0,32-40 0,11-46 0,-42 153 0,-4-57-105,0-1 0,0 1 0,1 0 0,0 0 0,0-1 0,1 1 0,0-1 0,0 1 0,0-1 0,1 0 0,-1 0 0,7 9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24575,'0'11'0,"0"0"0,1 1 0,0-1 0,1 1 0,0-1 0,6 19 0,-8-30 1,0 0 1,0 0-1,0 1 0,1-1 0,-1 0 1,0 0-1,0 1 0,0-1 0,0 0 1,0 0-1,1 1 0,-1-1 0,0 0 1,0 0-1,0 0 0,1 0 0,-1 1 1,0-1-1,0 0 0,1 0 0,-1 0 1,0 0-1,1 0 0,-1 0 0,0 0 0,0 1 1,1-1-1,-1 0 0,0 0 0,0 0 1,1 0-1,-1 0 0,0 0 0,1-1 1,-1 1-1,0 0 0,0 0 0,1 0 1,-1 0-1,0 0 0,0 0 0,1 0 1,-1 0-1,0-1 0,0 1 0,1 0 1,-1 0-1,0 0 0,0-1 0,0 1 1,1 0-1,-1 0 0,0 0 0,0-1 0,0 1 1,0 0-1,0-1 0,0 1 0,1 0 1,-1 0-1,0-1 0,0 1 0,0 0 1,0 0-1,0-1 0,0 1 0,0 0 1,0-1-1,0 1 0,7-26-719,-6 23-16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24575,'-1'25'0,"0"-12"0,1 0 0,0-1 0,1 1 0,1-1 0,-1 1 0,8 21 0,-9-34 2,0 1 0,0-1 0,0 0 0,0 1 0,0-1 0,0 1 0,0-1-1,1 0 1,-1 1 0,0-1 0,0 0 0,1 1 0,-1-1 0,0 0 0,0 1 0,1-1 0,-1 0-1,0 1 1,1-1 0,-1 0 0,0 0 0,1 1 0,-1-1 0,0 0 0,1 0 0,-1 0 0,1 0-1,-1 0 1,0 0 0,1 1 0,-1-1 0,1 0 0,-1 0 0,1 0 0,-1 0 0,0 0 0,1-1-1,-1 1 1,1 0 0,-1 0 0,0 0 0,1 0 0,-1 0 0,1 0 0,-1-1 0,0 1 0,1 0-1,-1 0 1,0-1 0,1 1 0,-1 0 0,0 0 0,1-1 0,-1 1 0,0 0 0,0-1 0,1 1-1,-1-1 1,0 1 0,0 0 0,0-1 0,1 0 0,12-24-1487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24575,'-2'20'-107,"1"33"339,1-51-299,0 0-1,0 0 0,1 0 0,-1 0 1,0-1-1,1 1 0,-1 0 0,1 0 1,-1-1-1,1 1 0,0 0 0,0 0 1,0-1-1,0 1 0,0-1 0,0 1 1,0-1-1,0 0 0,1 1 0,-1-1 1,2 1-1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24575,'-2'34'-35,"1"-23"-231,0 0 0,1 0 0,1 1 0,3 21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24575,'-2'40'0,"1"-26"0,0 0 0,1 1 0,1-1 0,3 20 0,-4-33 1,0-1 1,0 1-1,0-1 0,-1 1 0,1-1 1,0 1-1,0-1 0,0 1 0,0-1 0,1 1 1,-1-1-1,0 1 0,0-1 0,0 0 1,0 1-1,0-1 0,1 1 0,-1-1 0,0 1 1,0-1-1,1 0 0,-1 1 0,0-1 1,1 1-1,-1-1 0,0 0 0,1 1 0,-1-1 1,0 0-1,1 0 0,-1 1 0,1-1 0,-1 0 1,1 0-1,-1 0 0,1 1 0,-1-1 1,0 0-1,1 0 0,-1 0 0,1 0 0,-1 0 1,1 0-1,-1 0 0,1 0 0,-1 0 1,1 0-1,-1 0 0,1 0 0,-1-1 0,1 1 1,-1 0-1,1 0 0,-1 0 0,0-1 1,1 1-1,-1 0 0,1-1 0,-1 1 0,0 0 1,1-1-1,-1 1 0,0 0 0,1-1 0,20-31-606,-18 26-234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24575,'-7'38'0,"5"-34"0,1 1 0,0-1 0,0 0 0,0 1 0,0-1 0,1 1 0,0-1 0,0 1 0,0-1 0,0 1 0,2 6 0,-2-11-27,0 0 1,0 0-1,1 1 0,-1-1 0,0 0 1,0 0-1,1 0 0,-1 1 0,0-1 1,0 0-1,1 0 0,-1 0 0,0 0 0,0 0 1,1 1-1,-1-1 0,0 0 0,1 0 1,-1 0-1,0 0 0,1 0 0,-1 0 1,0 0-1,1 0 0,-1 0 0,0 0 0,1 0 1,-1 0-1,0 0 0,0 0 0,1-1 1,-1 1-1,0 0 0,1 0 0,-1 0 1,0 0-1,0-1 0,1 1 0,-1 0 0,0 0 1,0 0-1,1-1 0,-1 1 0,0 0 1,0 0-1,0-1 0,0 1 0,1 0 0,-1-1 1,0 1-1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24575,'-13'99'-1365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12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50 104 24575,'-1'0'0,"1"-1"0,0 0 0,-1 1 0,1-1 0,-1 1 0,1-1 0,-1 0 0,1 1 0,-1-1 0,1 1 0,-1-1 0,1 1 0,-1 0 0,0-1 0,1 1 0,-1 0 0,0-1 0,1 1 0,-1 0 0,0 0 0,0-1 0,1 1 0,-1 0 0,0 0 0,0 0 0,1 0 0,-1 0 0,0 0 0,0 0 0,1 0 0,-1 1 0,0-1 0,-1 0 0,-3 3 0,24-3 0,61-15 0,-80 15 0,0 0 0,0 0 0,1 0 0,-1 0 0,0 0 0,0 0 0,0 0 0,0 0 0,0 0 0,0 0 0,0 0 0,0 0 0,1 0 0,-1 0 0,0 0 0,0-1 0,0 1 0,0 0 0,0 0 0,0 0 0,0 0 0,0 0 0,0 0 0,0 0 0,0 0 0,0 0 0,0 0 0,0-1 0,0 1 0,1 0 0,-1 0 0,0 0 0,0 0 0,0 0 0,0 0 0,0 0 0,0 0 0,0-1 0,0 1 0,0 0 0,-1 0 0,1 0 0,0 0 0,0 0 0,0 0 0,0 0 0,0 0 0,0-1 0,0 1 0,0 0 0,0 0 0,0 0 0,0 0 0,0 0 0,0 0 0,0 0 0,0 0 0,-1 0 0,1 0 0,0 0 0,0 0 0,0-1 0,0 1 0,0 0 0,0 0 0,0 0 0,0 0 0,0 0 0,-1 0 0,-12-7 0,-4-2 0,17 9 0,0-1 0,-1 1 0,1 0 0,0 0 0,0 0 0,0 0 0,0 0 0,-1 0 0,1 0 0,0 0 0,0 0 0,0-1 0,0 1 0,-1 0 0,1 0 0,0 0 0,0 0 0,0-1 0,0 1 0,0 0 0,0 0 0,0 0 0,0 0 0,0-1 0,-1 1 0,1 0 0,0 0 0,0 0 0,0-1 0,0 1 0,0 0 0,0 0 0,0 0 0,0-1 0,0 1 0,0 0 0,0 0 0,1 0 0,-1-1 0,0 1 0,0 0 0,0 0 0,0 0 0,0 0 0,0-1 0,0 1 0,0 0 0,1 0 0,-1 0 0,0 0 0,0-1 0,0 1 0,0 0 0,1 0 0,12-7 0,-4 0 0,-30 6 0,12 1 0,-29-3 0,38 3 0,-1 0 0,0-1 0,1 1 0,-1 0 0,0-1 0,1 1 0,-1 0 0,0-1 0,1 1 0,-1-1 0,1 1 0,-1-1 0,1 0 0,-1 1 0,1-1 0,-1 1 0,1-1 0,0 0 0,-1 1 0,1-1 0,0 0 0,0 1 0,-1-1 0,1 0 0,0 0 0,0 1 0,0-1 0,0 0 0,0 0 0,0 1 0,0-1 0,0 0 0,0 0 0,0 1 0,1-1 0,-1 0 0,0 0 0,0 1 0,1-1 0,-1 0 0,0 1 0,2-2 0,-3 1 0,1 1 0,-1-1 0,0 0 0,1 1 0,-1-1 0,0 1 0,1-1 0,-1 1 0,0 0 0,0-1 0,1 1 0,-1 0 0,0-1 0,0 1 0,0 0 0,0 0 0,1 0 0,-1 0 0,0-1 0,0 1 0,0 0 0,0 1 0,0-1 0,1 0 0,-1 0 0,0 0 0,0 0 0,0 1 0,1-1 0,-1 0 0,0 1 0,0-1 0,1 1 0,-1-1 0,0 1 0,0-1 0,1 1 0,-1-1 0,1 1 0,-1 0 0,1-1 0,-1 1 0,1 0 0,-1-1 0,1 1 0,-1 0 0,1 0 0,0 0 0,-1-1 0,1 1 0,0 0 0,0 0 0,0 0 0,0 0 0,0 1 0,0 20 0,0-18 0,-1 1 0,1-1 0,0 0 0,0 0 0,1 1 0,-1-1 0,1 0 0,0 0 0,0 0 0,2 5 0,16-32 0,-9 16 0,-14 21 0,-16 8-1365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8.1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209 7 24575,'-209'-7'0,"319"7"-1365,-104 0-5461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4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24575,'0'110'0,"6"-160"0,-3 41 0,-2-1 0,0 1 0,0 0 0,0-1 0,-1 1 0,-1 0 0,-1-16 0,-1-5-1365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6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24575,'-7'163'0,"7"-207"-1365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24575,'-1'0'0,"1"1"0,-1 0 0,1-1 0,-1 1 0,1 0 0,-1-1 0,1 1 0,-1 0 0,1 0 0,-1-1 0,1 1 0,0 0 0,0 0 0,-1 0 0,1 0 0,0 0 0,0-1 0,0 1 0,0 0 0,0 0 0,0 0 0,0 1 0,0 28 0,0-26 0,-1 18 0,0-16 0,0 0 0,1 0 0,0-1 0,0 1 0,0 0 0,1 0 0,-1 0 0,1-1 0,1 1 0,1 7 0,5-52-1365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24575,'0'31'0,"6"48"0,-6-94-1365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24575,'-5'28'0,"4"-25"0,0 1 0,0 0 0,0-1 0,0 1 0,1 0 0,0 0 0,-1 0 0,1-1 0,0 1 0,1 0 0,-1 0 0,1 0 0,0-1 0,0 1 0,0 0 0,2 4 0,-3-8 2,1 0-1,-1 1 0,0-1 0,1 0 1,-1 0-1,0 1 0,1-1 1,-1 0-1,0 0 0,1 0 1,-1 0-1,1 0 0,-1 1 1,0-1-1,1 0 0,-1 0 0,1 0 1,-1 0-1,0 0 0,1 0 1,-1 0-1,1 0 0,-1-1 1,0 1-1,1 0 0,-1 0 0,1 0 1,-1 0-1,0 0 0,1-1 1,-1 1-1,0 0 0,1 0 1,-1-1-1,0 1 0,1 0 0,-1 0 1,0-1-1,0 1 0,1 0 1,-1-1-1,0 1 0,0-1 1,11-19-354,-8 14-719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24575,'0'126'0,"0"-126"3,0 1-1,0-1 0,0 1 1,0-1-1,0 0 1,0 1-1,0-1 0,0 1 1,0-1-1,0 0 1,0 1-1,0-1 0,0 0 1,0 1-1,1-1 1,-1 1-1,0-1 0,0 0 1,0 1-1,1-1 1,-1 0-1,0 0 0,0 1 1,1-1-1,-1 0 1,0 1-1,1-1 0,-1 0 1,0 0-1,1 0 0,-1 1 1,0-1-1,1 0 1,-1 0-1,0 0 0,1 0 1,-1 0-1,1 0 1,-1 1-1,0-1 0,1 0 1,-1 0-1,0 0 1,1 0-1,-1-1 0,1 1 1,-1 0-1,0 0 1,1 0-1,15-13-1487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24575,'-3'3'0,"-1"1"0,1 0 0,1 0 0,-1 0 0,1 0 0,-1 0 0,1 1 0,0-1 0,-1 5 0,1-3 0,-2 2 0,-14 33 0,17-40 0,1 0 0,-1 0 0,1 0 0,-1 0 0,1-1 0,0 1 0,-1 0 0,1 0 0,0 0 0,0 0 0,0 0 0,0 0 0,0 0 0,0 0 0,0 0 0,0 0 0,0 0 0,0 0 0,1 0 0,-1 0 0,0 0 0,1 0 0,-1 0 0,0-1 0,1 1 0,0 0 0,-1 0 0,1 0 0,-1-1 0,1 1 0,0 0 0,-1 0 0,2 0 0,0-1 0,0 0 0,-1 0 0,1 0 0,0-1 0,-1 1 0,1 0 0,0-1 0,-1 1 0,1-1 0,-1 0 0,1 0 0,0 1 0,-1-1 0,0 0 0,1 0 0,-1 0 0,2-2 0,29-25 0,-23 19 0,0 1-1365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24575,'-4'7'0,"0"0"0,1 0 0,0 0 0,0 1 0,0 0 0,1 0 0,0-1 0,1 1 0,0 0 0,0 0 0,0 1 0,1-1 0,2 11 0,-2-18 3,0 0-1,0 1 1,0-1-1,0 0 1,1 1 0,-1-1-1,0 0 1,1 0-1,0 1 1,-1-1-1,1 0 1,-1 0-1,1 0 1,0 0-1,0 0 1,0 0 0,0 0-1,0 0 1,0 0-1,0 0 1,0-1-1,0 1 1,0 0-1,0-1 1,0 1-1,0-1 1,1 1 0,-1-1-1,0 1 1,0-1-1,1 0 1,-1 0-1,0 0 1,1 1-1,-1-1 1,0-1-1,0 1 1,1 0 0,-1 0-1,0 0 1,1-1-1,-1 1 1,0 0-1,0-1 1,0 1-1,2-2 1,5-1-251,0 0 1,-1 0-1,1-1 1,-1 0-1,12-9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24575,'-13'36'0,"0"-6"0,11-23 0,0 4 0,0 0 0,0 0 0,0 22 0,2-32 0,0 0 0,0 0 0,0 0 0,0 0 0,0 0 0,1 0 0,-1 0 0,0 0 0,0 0 0,1 0 0,-1 0 0,1 0 0,-1 0 0,1 0 0,-1 0 0,1 0 0,0-1 0,-1 1 0,1 0 0,0 0 0,1 0 0,-1-1 0,0 1 0,1-1 0,-1 0 0,1 0 0,-1 0 0,1 0 0,-1 0 0,0-1 0,1 1 0,-1 0 0,0 0 0,1-1 0,-1 1 0,0-1 0,1 0 0,-1 1 0,0-1 0,0 0 0,1 0 0,-1 1 0,1-3 0,7-5-195,0 0 0,0-1 0,-1 0 0,-1 0 0,1-1 0,6-13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24575,'-8'43'0,"6"-39"0,1 1 0,0-1 0,0 1 0,0-1 0,0 1 0,1 0 0,-1-1 0,1 1 0,0 0 0,1 0 0,-1-1 0,3 9 0,-3-12-2,1 0-1,-1-1 1,0 1-1,0-1 1,1 1-1,-1-1 1,0 1-1,1-1 1,-1 1-1,1-1 1,-1 1-1,0-1 1,1 1-1,-1-1 1,1 1-1,-1-1 1,1 0-1,0 0 1,-1 1-1,1-1 0,-1 0 1,1 0-1,0 1 1,-1-1-1,1 0 1,-1 0-1,1 0 1,0 0-1,-1 0 1,1 0-1,0 0 1,23-11 202,13-23-1685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8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5 24575,'-47'-2'-44,"32"0"-176,0 1 0,1 1 0,-1 0-1,0 1 1,-27 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24575,'-5'37'0,"4"-31"0,0-1 0,0 1 0,0-1 0,1 1 0,0 0 0,0-1 0,0 1 0,1 0 0,-1-1 0,3 7 0,-3-11-57,1-1 0,-1 1 1,1-1-1,-1 1 0,1 0 0,-1-1 0,1 1 0,0-1 0,-1 1 0,1-1 0,0 0 1,-1 1-1,1-1 0,0 0 0,0 1 0,-1-1 0,1 0 0,0 0 0,0 0 1,-1 1-1,1-1 0,0 0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24575,'-4'33'0,"2"-28"0,1-1 0,0 1 0,1 0 0,-1 0 0,1 0 0,0 0 0,0 0 0,1 0 0,1 9 0,-1-13 3,-1 0-1,0 0 1,1-1-1,-1 1 0,1 0 1,-1-1-1,1 1 1,-1-1-1,1 1 1,0-1-1,-1 1 1,1-1-1,0 1 0,-1-1 1,1 1-1,0-1 1,0 0-1,-1 1 1,1-1-1,0 0 1,0 0-1,-1 0 0,1 0 1,0 0-1,0 1 1,0-1-1,-1 0 1,1-1-1,0 1 1,0 0-1,0 0 0,-1 0 1,1 0-1,0-1 1,0 1-1,-1 0 1,1-1-1,0 1 1,0-1-1,-1 1 0,1-1 1,0 1-1,-1-1 1,1 1-1,-1-1 1,1 1-1,-1-1 1,1-1-1,27-29-1487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24575,'-1'5'0,"0"0"0,0-1 0,0 1 0,-1-1 0,0 1 0,0-1 0,0 0 0,0 1 0,-4 4 0,4-7 0,0 1 0,0 0 0,0 0 0,0 0 0,0 0 0,1 0 0,0 0 0,0 0 0,0 1 0,0-1 0,0 0 0,0 1 0,1-1 0,0 0 0,0 1 0,0-1 0,0 5 0,0-7-2,0-1 0,1 0 0,-1 0 0,0 1 0,0-1 0,0 0 1,0 0-1,1 1 0,-1-1 0,0 0 0,0 0 0,1 1 0,-1-1 0,0 0 0,0 0 0,1 0 0,-1 0 0,0 0 0,0 1 0,1-1 0,-1 0 0,0 0 0,1 0 0,-1 0 0,0 0 0,0 0 0,1 0 0,-1 0 0,0 0 0,1 0 0,-1 0 1,0 0-1,1 0 0,-1 0 0,0-1 0,0 1 0,1 0 0,-1 0 0,0 0 0,1 0 0,15-12 202,11-16-1685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24575,'-10'38'0,"9"-35"0,-1 1 0,1-1 0,0 1 0,-1-1 0,2 1 0,-1 0 0,0 0 0,1 0 0,0-1 0,0 1 0,0 0 0,1 6 0,-1-10-30,0 1 0,1-1-1,-1 0 1,0 1 0,1-1-1,-1 0 1,1 0 0,-1 1-1,0-1 1,1 0 0,-1 0-1,1 1 1,-1-1 0,1 0-1,-1 0 1,1 0-1,-1 0 1,0 0 0,1 0-1,-1 0 1,1 0 0,-1 0-1,1 0 1,-1 0 0,1 0-1,-1 0 1,1 0 0,-1-1-1,1 1 1,-1 0 0,1 0-1,-1 0 1,0-1 0,1 1-1,-1 0 1,1 0 0,-1-1-1,0 1 1,1 0 0,-1-1-1,0 1 1,1-1 0,-1 1-1,0-1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24575,'-2'4'0,"0"1"0,1 0 0,-1 0 0,1 0 0,0 0 0,0 1 0,0 7 0,1-7 0,-8 44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227 178 24575,'0'0'0,"0"0"0,0 1 0,0-1 0,0 0 0,0 1 0,0-1 0,0 1 0,0-1 0,0 0 0,0 1 0,0-1 0,0 0 0,0 1 0,0-1 0,0 1 0,0-1 0,-1 0 0,1 1 0,0-1 0,0 0 0,0 1 0,0-1 0,-1 0 0,1 0 0,0 1 0,0-1 0,-1 0 0,1 1 0,0-1 0,-1 0 0,1 0 0,0 0 0,-1 1 0,1-1 0,0 0 0,-1 0 0,1 0 0,0 0 0,-1 0 0,1 0 0,0 0 0,-1 1 0,1-1 0,-1 0 0,1 0 0,0-1 0,-1 1 0,1 0 0,0 0 0,-1 0 0,1 0 0,-1 0 0,1 0 0,0 0 0,-1 0 0,1-1 0,0 1 0,-1 0 0,1 0 0,0-1 0,0 1 0,-1 0 0,1 0 0,0-1 0,0 1 0,-1 0 0,1-1 0,0 1 0,-31-31 0,12 13 0,0 5-113,-2 0-95,1-2-1,0 0 0,1-1 0,1-1 1,-26-29-1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24575,'-4'26'0,"-1"18"0,4-42 0,1-1 0,0 1 0,0-1 0,0 0 0,0 1 0,1-1 0,-1 1 0,0-1 0,1 0 0,-1 1 0,1-1 0,-1 0 0,1 1 0,-1-1 0,1 0 0,0 0 0,0 1 0,0-1 0,0 0 0,-1 0 0,2 0 0,-1 0 0,1 1 0,-1-2-24,0 0-1,0 0 1,0 0-1,0 0 1,0-1 0,0 1-1,0 0 1,0 0-1,-1-1 1,1 1-1,0 0 1,0-1 0,0 1-1,0-1 1,0 1-1,-1-1 1,1 0-1,0 1 1,-1-1-1,1 0 1,0 1 0,-1-1-1,1 0 1,-1 0-1,1 0 1,-1 1-1,1-1 1,-1 0-1,1 0 1,-1-1 0,1 0-584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24575,'0'1'0,"0"2"0,0 1 0,0 1 0,-1 1 0,-1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3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54 24575,'0'0'0,"-1"1"0,0-1 0,1 1 0,-1 0 0,1-1 0,-1 1 0,1 0 0,-1 0 0,1-1 0,0 1 0,-1 0 0,1 0 0,0 0 0,0-1 0,-1 1 0,1 0 0,0 0 0,0 0 0,0 0 0,0 0 0,0-1 0,0 3 0,0 26 0,1-24 0,-1 46 0,0-48 0,0-7 0,0-26 0,0 27 0,1-8 0,-1 0 0,0 0 0,-1 0 0,0 0 0,-1 0 0,0 0 0,-1 0 0,0 1 0,-6-16 0,7 31 0,-1 0 0,2 0 0,-1-1 0,0 1 0,1 0 0,0 0 0,0 0 0,0 10 0,-5 75 0,7-116 0,1-33 0,-2 56 0,0 0 0,0-1 0,-1 1 0,1 0 0,-1 0 0,1 0 0,-1 0 0,0 0 0,0 0 0,-1 0 0,1 1 0,-1-1 0,-3-5 0,5 8 0,0 0 0,-1-1 0,1 1 0,0 0 0,0-1 0,-1 1 0,1 0 0,-1 0 0,1-1 0,0 1 0,-1 0 0,1 0 0,0 0 0,-1 0 0,1 0 0,-1-1 0,1 1 0,0 0 0,-1 0 0,1 0 0,-1 0 0,1 0 0,-1 0 0,1 0 0,0 0 0,-1 0 0,1 1 0,-1-1 0,1 0 0,0 0 0,-1 0 0,1 0 0,-1 1 0,1-1 0,0 0 0,-1 0 0,0 1 0,-9 19 0,1 23 0,8-34 0,1 0 0,1 1 0,0-1 0,3 14 0,-4-22 0,0 0 0,0 0 0,1 0 0,-1 0 0,0 0 0,1 0 0,-1 0 0,1 0 0,0 0 0,-1 0 0,1 0 0,-1 0 0,1-1 0,0 1 0,0 0 0,0 0 0,-1-1 0,1 1 0,0-1 0,1 2 0,0-2 0,-1 0 0,0 0 0,1-1 0,-1 1 0,0 0 0,0 0 0,1-1 0,-1 1 0,0-1 0,0 1 0,0-1 0,1 1 0,-1-1 0,0 0 0,0 1 0,0-1 0,0 0 0,0 0 0,0 0 0,0 0 0,-1 0 0,2-1 0,9-10 0,-1 0 0,-1 0 0,0-1 0,0 0 0,-1-1 0,-1 1 0,10-28 0,-23 132 0,-1-1 0,14-131 0,-5 36 0,0-1 0,-1 0 0,0 0 0,0 0 0,0 0 0,-1 0 0,0 0 0,0 0 0,-1 0 0,-1-9 0,2 14 0,0 1 0,0 0 0,0-1 0,0 1 0,0 0 0,0 0 0,-1-1 0,1 1 0,0 0 0,0 0 0,0-1 0,0 1 0,-1 0 0,1 0 0,0 0 0,0-1 0,-1 1 0,1 0 0,0 0 0,0 0 0,-1 0 0,1 0 0,0-1 0,0 1 0,-1 0 0,1 0 0,0 0 0,0 0 0,-1 0 0,1 0 0,0 0 0,-1 0 0,1 0 0,0 0 0,0 0 0,-1 0 0,1 0 0,-12 10 0,-10 23 0,17-26 0,-28 46 0,32-50 0,-1 0 0,0 0 0,1 0 0,0 1 0,0-1 0,0 0 0,0 1 0,0-1 0,1 1 0,-1-1 0,1 1 0,0-1 0,0 1 0,1-1 0,0 6 0,-1-9 0,1 1 0,-1 0 0,1-1 0,0 1 0,-1-1 0,1 1 0,-1-1 0,1 1 0,0-1 0,0 1 0,-1-1 0,1 0 0,0 1 0,0-1 0,-1 0 0,1 0 0,0 0 0,0 0 0,-1 1 0,1-1 0,0 0 0,0 0 0,0 0 0,0-1 0,-1 1 0,1 0 0,0 0 0,0 0 0,-1-1 0,1 1 0,0 0 0,0-1 0,-1 1 0,1 0 0,0-1 0,-1 1 0,1-1 0,0 1 0,-1-1 0,1 0 0,35-26 0,-29 21 0,9-6 0,0 1 0,-1-1 0,0 0 0,0-1 0,-2 0 0,0-1 0,20-28 0,-40 56 0,-1-1 0,2 1 0,0 1 0,1-1 0,0 1 0,1 0 0,1 0 0,-3 26 0,6-41 0,0 0 0,0 1 0,-1-1 0,1 0 0,0 1 0,0-1 0,0 0 0,0 1 0,0-1 0,1 0 0,-1 1 0,0-1 0,0 0 0,0 1 0,0-1 0,0 0 0,0 1 0,0-1 0,1 0 0,-1 1 0,0-1 0,0 0 0,0 0 0,1 1 0,-1-1 0,0 0 0,0 0 0,1 0 0,-1 1 0,0-1 0,0 0 0,1 0 0,-1 0 0,1 1 0,10-8 0,13-24 0,-20 24 0,11-10 0,-1-1 0,-1 0 0,-1-1 0,13-29 0,-30 65 0,0 0 0,1 1 0,0 0 0,2-1 0,-1 37 0,3-54 0,0 1 0,0 0 0,0-1 0,0 1 0,0-1 0,0 1 0,1 0 0,-1-1 0,0 1 0,0 0 0,1-1 0,-1 1 0,1-1 0,-1 1 0,0-1 0,1 1 0,-1-1 0,1 1 0,-1-1 0,1 1 0,-1-1 0,1 0 0,0 1 0,-1-1 0,1 0 0,-1 1 0,1-1 0,0 0 0,-1 0 0,1 0 0,0 0 0,-1 1 0,1-1 0,0 0 0,-1 0 0,1 0 0,0 0 0,-1 0 0,1-1 0,0 1 0,-1 0 0,1 0 0,-1 0 0,1-1 0,0 1 0,-1 0 0,1 0 0,-1-1 0,1 1 0,0-1 0,-1 1 0,1 0 0,-1-1 0,0 1 0,1-1 0,-1 1 0,1-1 0,-1 0 0,0 1 0,1-2 0,33-41 0,-27 34 0,-2 1 0,0 1 0,0-1 0,-1 0 0,7-15 0,-1 0 0,-15 40 0,1 0 0,1 0 0,0 1 0,-1 31 0,4-46 0,0 0 0,0 1 0,0-1 0,0 0 0,0 0 0,1 0 0,-1 0 0,1 0 0,2 6 0,-3-9 0,0 1 0,0-1 0,1 0 0,-1 0 0,0 1 0,0-1 0,0 0 0,1 0 0,-1 0 0,0 0 0,0 1 0,1-1 0,-1 0 0,0 0 0,0 0 0,1 0 0,-1 0 0,0 0 0,0 0 0,1 1 0,-1-1 0,0 0 0,1 0 0,-1 0 0,0 0 0,0 0 0,1 0 0,-1-1 0,0 1 0,1 0 0,-1 0 0,0 0 0,0 0 0,1 0 0,-1 0 0,0-1 0,16-15 0,-6 0-151,-1 1-1,0-1 0,-1-1 0,-1 0 1,0 0-1,-1 0 0,-1 0 1,4-27-1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24575,'0'0'0,"1"-1"0,0 1 0,0-1 0,-1 1 0,1-1 0,0 0 0,0 1 0,-1-1 0,1 0 0,-1 1 0,1-1 0,-1 0 0,1 0 0,-1 1 0,1-1 0,-1 0 0,0 0 0,1 0 0,-1 0 0,0 0 0,0 1 0,1-3 0,5-28 0,-4 21 0,15-59-1365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8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1 24575,'-163'0'0,"179"6"-1365,-10-6-5461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3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24575,'0'126'0,"0"-126"-2,0 1-1,0-1 1,0 0-1,0 0 1,0 1-1,0-1 1,0 0-1,0 1 1,0-1 0,0 0-1,0 0 1,0 1-1,0-1 1,0 0-1,0 1 1,1-1-1,-1 0 1,0 0-1,0 1 1,0-1-1,0 0 1,0 1-1,1-1 1,-1 0-1,0 0 1,0 0-1,0 1 1,1-1-1,-1 0 1,0 0 0,0 0-1,1 0 1,-1 1-1,0-1 1,0 0-1,1 0 1,-1 0-1,1 0 1,9-9 188,8-25-943,-16 30 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24575,'-2'40'0,"1"-25"0,1-1 0,0 0 0,0 1 0,4 19 0,-4-33-72,1 0 1,-1 0-1,1 0 0,-1 0 0,1 0 0,-1 1 0,1-1 0,-1 0 1,1 0-1,0 0 0,0-1 0,0 1 0,-1 0 0,1 0 0,0 0 1,0-1-1,0 1 0,1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24575,'-2'24'0,"1"-18"0,0-1 0,1 1 0,-1 0 0,1-1 0,0 1 0,1 0 0,-1 0 0,1-1 0,0 1 0,1 0 0,-1-1 0,1 1 0,4 8 0,-5-14-29,-1 0 0,0 0 0,1 1 0,-1-1 0,1 0 0,-1 0 0,0 0 0,1 0 0,-1 0 0,0 0 0,1 0 0,-1 0 0,1 0 0,-1 0 0,0 0-1,1 0 1,-1 0 0,1 0 0,-1 0 0,0 0 0,1 0 0,-1 0 0,0 0 0,1-1 0,-1 1 0,1 0 0,-1 0 0,0 0 0,0-1 0,1 1 0,-1 0 0,0 0 0,1-1 0,-1 1 0,0 0 0,0-1-1,1 1 1,-1 0 0,0-1 0,0 1 0,0 0 0,0-1 0,0 1 0,1-1 0,-1 1 0,0-1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24575,'0'28'0,"-1"-16"0,0 0 0,1 0 0,1 1 0,0-1 0,1 0 0,0 0 0,4 12 0,-6-24-21,0 0 0,0 0-1,0 1 1,1-1 0,-1 0-1,0 0 1,0 1 0,1-1-1,-1 0 1,0 0 0,0 0-1,1 1 1,-1-1 0,0 0-1,1 0 1,-1 0 0,0 0-1,1 0 1,-1 0 0,0 1-1,1-1 1,-1 0 0,0 0-1,1 0 1,-1 0 0,0 0-1,1 0 1,-1 0 0,0 0-1,1-1 1,-1 1 0,0 0-1,0 0 1,1 0 0,-1 0-1,0 0 1,1 0 0,-1-1-1,0 1 1,0 0 0,1 0-1,-1-1 1,0 1 0,0 0-1,1 0 1,-1-1 0,0 1-1,0 0 1,0 0 0,0-1-1,1 1 1,-1 0 0,0-1-1,0 1 1,0 0 0,0-1-1,0 1 1,0 0 0,0-1-1,0 1 1,0 0 0,0-1-1,0 1 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24575,'-1'24'0,"0"-16"0,1 0 0,0 0 0,0 0 0,0 0 0,1 0 0,1 0 0,-1 0 0,4 9 0,-1-28 120,-2-9-1605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5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24575,'0'159'-1365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9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24575,'33'46'0,"-29"-42"0,0 0 0,0-1 0,1 1 0,-1-1 0,1 0 0,0-1 0,0 1 0,0-1 0,0 0 0,0 0 0,0 0 0,1-1 0,-1 0 0,1 0 0,8 1 0,-12-3 0,1 1 0,-1 0 0,0-1 0,1 1 0,-1-1 0,0 0 0,0 1 0,1-1 0,-1 0 0,0-1 0,0 1 0,0 0 0,0 0 0,0-1 0,0 0 0,-1 1 0,1-1 0,0 0 0,-1 0 0,1 1 0,-1-1 0,0 0 0,0-1 0,0 1 0,0 0 0,0 0 0,0 0 0,0-1 0,-1 1 0,1 0 0,-1-1 0,1 1 0,-1-1 0,0 1 0,0 0 0,0-1 0,-1-2 0,-3-24 0,-1 30 0,-2 17 0,0 1 0,1 0 0,1 1 0,0 0 0,2 0 0,-2 37 0,5-56 0,0-1 0,0 0 0,0 0 0,0 0 0,0 0 0,0 1 0,0-1 0,0 0 0,0 0 0,0 0 0,0 1 0,0-1 0,0 0 0,0 0 0,0 0 0,0 1 0,0-1 0,0 0 0,0 0 0,0 0 0,0 1 0,0-1 0,0 0 0,0 0 0,0 0 0,1 0 0,-1 1 0,0-1 0,0 0 0,0 0 0,0 0 0,0 0 0,1 0 0,-1 1 0,0-1 0,0 0 0,0 0 0,0 0 0,1 0 0,-1 0 0,0 0 0,0 0 0,0 0 0,1 0 0,-1 0 0,0 0 0,0 0 0,0 0 0,1 0 0,-1 0 0,0 0 0,0 0 0,0 0 0,1 0 0,-1 0 0,0 0 0,0 0 0,1 0 0,11-14 0,7-21 0,-11 11 0,13-50 0,-20 69 0,0 0 0,-1 0 0,1 0 0,-1-1 0,0 1 0,0 0 0,0 0 0,-1 0 0,0-1 0,0 1 0,-2-7 0,3 12 0,0-1 0,0 1 0,-1 0 0,1-1 0,0 1 0,0 0 0,0-1 0,0 1 0,0 0 0,0 0 0,0-1 0,-1 1 0,1 0 0,0-1 0,0 1 0,0 0 0,-1 0 0,1-1 0,0 1 0,0 0 0,-1 0 0,1 0 0,0 0 0,-1-1 0,1 1 0,0 0 0,-1 0 0,1 0 0,0 0 0,0 0 0,-1 0 0,1 0 0,0 0 0,-1 0 0,1 0 0,0 0 0,-1 0 0,1 0 0,0 0 0,-1 0 0,1 0 0,0 0 0,-1 0 0,1 0 0,-1 1 0,-10 16 0,-3 23 0,7-10 0,-7 45 0,13-69 0,0 1 0,1-1 0,0 1 0,0-1 0,1 1 0,-1-1 0,1 0 0,4 12 0,-4-15 0,0-1 0,0 0 0,0 1 0,0-1 0,0 0 0,0 0 0,1 0 0,-1 0 0,1 0 0,0 0 0,-1 0 0,1 0 0,0-1 0,0 1 0,0-1 0,0 0 0,0 1 0,1-1 0,-1 0 0,0 0 0,0 0 0,4 0 0,-3 0 0,1-1 0,0 0 0,0 0 0,-1-1 0,1 1 0,0-1 0,-1 1 0,1-1 0,0 0 0,-1-1 0,1 1 0,-1-1 0,5-2 0,1-1 0,0-1 0,-1 0 0,1-1 0,-1 0 0,0 0 0,-1 0 0,0-1 0,0 0 0,8-14 0,-9 13 0,-1-1 0,-1 1 0,1-1 0,-1 0 0,-1 0 0,0 0 0,-1 0 0,0-1 0,1-10 0,-4 36 0,-1 0 0,0 1 0,-6 17 0,4-17 0,1 1 0,0-1 0,-1 26 0,4-41 0,0 0 0,-1 1 0,1-1 0,0 0 0,0 1 0,0-1 0,0 0 0,1 1 0,-1-1 0,0 1 0,1-1 0,-1 0 0,0 0 0,1 1 0,0-1 0,-1 0 0,1 0 0,0 0 0,-1 1 0,1-1 0,0 0 0,0 0 0,0 0 0,0 0 0,0 0 0,0-1 0,0 1 0,2 1 0,-1-3 0,-1 1 0,1 0 0,-1-1 0,0 1 0,1-1 0,-1 0 0,0 1 0,1-1 0,-1 0 0,0 0 0,0 0 0,1 0 0,-1 0 0,0 0 0,0 0 0,0 0 0,0-1 0,0 1 0,-1 0 0,1-1 0,0 1 0,-1 0 0,1-1 0,-1 1 0,1-1 0,0-1 0,4-12 0,0-1 0,0 0 0,-2 1 0,3-22 0,-5 33 0,0 0 0,-1-1 0,0 1 0,0-1 0,0 1 0,0-1 0,0 1 0,-1-1 0,0 1 0,0 0 0,0-1 0,-1 1 0,1 0 0,-1 0 0,0 0 0,0 0 0,-1 0 0,1 0 0,-1 1 0,-3-5 0,5 7 0,-1 0 0,1 0 0,-1 0 0,1 0 0,-1 0 0,0 0 0,1 0 0,-1 1 0,0-1 0,0 1 0,1-1 0,-1 1 0,0 0 0,0-1 0,1 1 0,-1 0 0,0 0 0,0 0 0,0 1 0,0-1 0,1 0 0,-1 1 0,0-1 0,-3 2 0,2 0 0,-1 1 0,0-1 0,1 1 0,0 0 0,-1 0 0,1 0 0,0 0 0,0 0 0,1 1 0,-3 4 0,-4 6 0,1 1 0,0 1 0,2-1 0,-7 22 0,3 17 0,10-53 0,0 0 0,0-1 0,0 1 0,0 0 0,0-1 0,0 1 0,0 0 0,0-1 0,0 1 0,1-1 0,-1 1 0,0 0 0,0-1 0,0 1 0,1-1 0,-1 1 0,0-1 0,1 1 0,-1 0 0,1-1 0,-1 0 0,0 1 0,1-1 0,-1 1 0,1-1 0,0 1 0,1-1 0,-1 0 0,1 0 0,-1-1 0,1 1 0,-1-1 0,0 1 0,1-1 0,-1 1 0,0-1 0,1 0 0,-1 1 0,0-1 0,0 0 0,0 0 0,0 0 0,0 0 0,0 0 0,1-2 0,11-8 0,0-2 0,-1 1 0,-1-2 0,0 1 0,-1-2 0,0 1 0,-1-2 0,-1 1 0,9-24 0,-21 98 0,2-21 0,2-34 0,-3 61 0,3-63 0,0 0 0,0 0 0,0 0 0,0 0 0,0 0 0,0 0 0,1 0 0,-1 0 0,1 0 0,-1 0 0,1 0 0,0 0 0,0 0 0,0 0 0,0 0 0,0-1 0,0 1 0,0 0 0,1-1 0,-1 1 0,1-1 0,-1 1 0,1-1 0,0 0 0,2 2 0,-2-3 0,0 0 0,0 0 0,-1 0 0,1-1 0,0 1 0,0 0 0,-1-1 0,1 0 0,-1 1 0,1-1 0,0 0 0,-1 0 0,1 0 0,-1 0 0,0 0 0,1 0 0,-1 0 0,0 0 0,0-1 0,0 1 0,0 0 0,0-1 0,0 1 0,2-4 0,22-43 0,-21 38 0,16-56 0,-8 19 0,-7 112 0,-6-49 0,1-12 0,-1 1 0,0 0 0,1-1 0,0 1 0,0 0 0,1 0 0,-1-1 0,1 1 0,0-1 0,3 9 0,-3-13 0,-1 0 0,1 0 0,-1 0 0,1 0 0,-1 0 0,1 0 0,-1 0 0,1 0 0,-1 0 0,1 0 0,-1-1 0,1 1 0,-1 0 0,1 0 0,-1-1 0,1 1 0,-1 0 0,1-1 0,-1 1 0,0 0 0,1-1 0,-1 1 0,0 0 0,1-1 0,-1 1 0,0-1 0,1 1 0,-1-1 0,0 1 0,0-1 0,0 1 0,1-1 0,-1 1 0,0-1 0,0 1 0,0-1 0,0 1 0,0-2 0,10-27 0,-8 25 0,4-22 0,-6 22 0,1-1 0,-1 1 0,1-1 0,1 1 0,-1 0 0,1-1 0,-1 1 0,1 0 0,1 0 0,-1 0 0,4-5 0,-3 55 0,-3-27 0,1-1 0,0 1 0,2 0 0,8 32 0,-11-51 0,0 1 0,0 0 0,0-1 0,0 1 0,0-1 0,1 1 0,-1-1 0,0 1 0,0 0 0,0-1 0,1 1 0,-1-1 0,0 1 0,1-1 0,-1 1 0,0-1 0,1 0 0,-1 1 0,0-1 0,1 1 0,-1-1 0,1 0 0,-1 1 0,1-1 0,-1 0 0,1 1 0,-1-1 0,1 0 0,-1 0 0,1 0 0,0 0 0,-1 1 0,1-1 0,-1 0 0,1 0 0,0 0 0,14-18 0,2-31 0,-5-11 0,-10 44 0,1-1 0,1 1 0,1 0 0,8-22 0,-8 109 0,-2 5 0,-3-69 0,1-1 0,0 0 0,0 1 0,1-1 0,0 0 0,0 0 0,0 0 0,1 0 0,5 9 0,-8-15 0,0 1 0,1 0 0,-1-1 0,1 1 0,-1-1 0,1 1 0,-1-1 0,1 1 0,-1-1 0,1 1 0,-1-1 0,1 0 0,-1 1 0,1-1 0,0 0 0,-1 1 0,1-1 0,0 0 0,-1 0 0,1 0 0,0 0 0,-1 0 0,1 0 0,0 0 0,-1 0 0,1 0 0,0 0 0,1 0 0,12-17 0,5-40 0,-15 43 0,8-40 0,-11 45 0,0 0 0,1 0 0,0 0 0,0 0 0,1 1 0,1-1 0,-1 1 0,6-9 0,-7 23 0,-1 0 0,0 0 0,0 0 0,0 1 0,0-1 0,-2 11 0,1-9 0,-1 6 0,1 1 0,0-1 0,1 1 0,1-1 0,0 0 0,1 1 0,7 18 0,-10-32 0,0-1 0,0 0 0,0 0 0,0 0 0,0 1 0,0-1 0,0 0 0,0 0 0,0 0 0,0 1 0,0-1 0,0 0 0,0 0 0,0 0 0,1 0 0,-1 1 0,0-1 0,0 0 0,0 0 0,0 0 0,0 0 0,1 0 0,-1 0 0,0 0 0,0 1 0,0-1 0,1 0 0,-1 0 0,0 0 0,0 0 0,0 0 0,0 0 0,1 0 0,-1 0 0,0 0 0,0 0 0,0 0 0,1 0 0,-1 0 0,0 0 0,0 0 0,0 0 0,1 0 0,-1 0 0,0-1 0,0 1 0,6-11 0,2-23 0,-7 29 0,3-39 0,-4 35 0,0 1 0,1 0 0,0-1 0,4-13 0,-1 105 0,0-48 0,-4-35 0,0 0 0,0 0 0,0 0 0,0 0 0,0 0 0,0 1 0,0-1 0,0 0 0,0 0 0,0 0 0,0 0 0,0 0 0,0 0 0,0 0 0,0 0 0,0 1 0,0-1 0,1 0 0,-1 0 0,0 0 0,0 0 0,0 0 0,0 0 0,0 0 0,0 0 0,0 0 0,0 0 0,0 0 0,1 0 0,-1 0 0,0 0 0,0 0 0,0 0 0,0 0 0,0 0 0,0 0 0,0 0 0,1 0 0,-1 0 0,0 0 0,0 0 0,0 0 0,0 0 0,0 0 0,0 0 0,1 0 0,-1 0 0,0 0 0,0 0 0,0 0 0,0 0 0,0 0 0,0 0 0,0 0 0,0 0 0,0 0 0,0-1 0,1 1 0,-1 0 0,0 0 0,8-19 0,2-43 0,-9 50 0,1-1 0,0 1 0,0 0 0,7-17 0,-5 106 0,2 42 0,-2-103-1365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0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24575,'-181'0'0,"203"0"-1365,-16 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183 7 24575,'-183'-6'0,"186"6"-1365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 24575,'-63'4'0,"43"-2"0,0-1 0,-29-2 0,48 1-23,1 0-1,0 0 1,0 0-1,0 0 1,0 1-1,0-1 0,0 0 1,-1 0-1,1 0 1,0 0-1,0 0 1,0 0-1,0 0 1,0 0-1,0 0 1,-1 0-1,1 0 1,0 0-1,0 0 0,0 0 1,0-1-1,0 1 1,0 0-1,-1 0 1,1 0-1,0 0 1,0 0-1,0 0 1,0 0-1,0 0 1,0 0-1,0 0 0,0 0 1,-1-1-1,1 1 1,0 0-1,0 0 1,0 0-1,0 0 1,0 0-1,0 0 1,0 0-1,0-1 0,0 1 1,0 0-1,0 0 1,0 0-1,0 0 1,0 0-1,0-1 1,0 1-1,0 0 1,0 0-1,0 0 1,0 0-1,0 0 0,0-1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7 24575,'-2'0'0,"0"0"0,-2-1 0,-1 0 0,-1-1 0,-1 1 0,0 0 0,0 1 0,0 0 0,1 0 0,-1 0 0,0 0 0,0 0 0,1 0 0,-1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6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 24575,'-2'0'0,"0"0"0,-2 0 0,-1 0 0,-1 0 0,-1 0 0,0 0 0,0 0 0,0 0 0,1 0 0,-1 0 0,2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110 1 24575,'-99'13'0,"88"-10"-1365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6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0 24575,'-5'2'0,"0"1"0,-1-2 0,1 1 0,-1 0 0,0-1 0,1 0 0,-10 0 0,-32-1-1365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14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27 24575,'-1'0'0,"-2"0"0,0-1 0,-1 0 0,1-2 0,0-1 0,0 0 0,0 0 0,1-1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7.2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104 0 24575,'-104'0'-1365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7.6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 24575,'-36'2'0,"-39"-4"0,73 1-1365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7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0 24575,'-1'0'0,"-2"0"0,-1 0 0,-1 0 0,-1 0 0,-1 0 0,1 0 0,-1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8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7 24575,'-1'0'0,"-1"-1"0,0 0 0,-2-1 0,-1 1 0,-1 0 0,0 1 0,0 0 0,-1 0 0,0 0 0,0 0 0,0 0 0,1 0 0,-1 0 0,2 0 0,4 0 0,3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8.6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 24575,'-80'-7'0,"68"7"-1365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9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 24575,'-22'0'-112,"7"-1"-201,-1 1 0,1 1-1,-28 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9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 24575,'-75'0'0,"46"0"0,28 0 0,12 0 0,-4 0-1365,-1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3 24575,'-14'-1'0,"10"0"0,0 1 0,0 0 0,0-1 0,1 1 0,-1 0 0,0 1 0,0-1 0,0 1 0,0 0 0,-5 1 0,57 3 0,-1-6-1365,-42 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0.2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 24575,'-1'0'0,"-1"0"0,-2 0 0,-2 0 0,3 0 0,1 0 0,2-1 0,2-1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0.6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7 24575,'-47'-4'65,"-18"1"-1495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17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19 24575,'-1'0'0,"0"-1"0,-2-1 0,-1 1 0,1-2 0,-1 0 0,2-2 0,2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1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 24575,'-6'4'3,"0"-1"-1,0 1 0,0-1 1,-1 0-1,1-1 1,-1 1-1,0-1 0,0-1 1,0 1-1,0-1 0,0 0 1,-10-1-1,-25 7-1398,36-6-5430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1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 24575,'-110'6'-1365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11 24575,'-2'0'-27,"-24"1"-308,0-2 1,0-1-1,-26-5 1,46 5-6492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14 24575,'-44'-1'0,"-68"-11"0,110 11-1365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0 24575,'-2'0'0,"0"0"0,-2 0 0,-2 0 0,2 1 0,-1 1 0,-1-1 0,0 0 0,0 0 0,0 0 0,-1-1 0,2 1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24575,'-2'0'0,"0"0"0,-2 0 0,-1 0 0,-1 0 0,-1 0 0,0 0 0,0 0 0,0 0 0,1 0 0,-1 0 0,0 0 0,0 0 0,3 0 0,3 0 0,2 0 0,3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3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10 24575,'-36'0'0,"-45"-7"0,78 5-1365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3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7 24575,'-99'-6'-1365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3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8 24575,'-1'0'0,"-2"0"0,0-1 0,0-1 0,-2 1 0,0 0 0,-1 0 0,-1 0 0,1 1 0,-1 0 0,0 0 0,1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4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8 24575,'-1'0'0,"-1"0"0,-2 0 0,-1-2 0,1 1 0,-1-1 0,-1 1 0,0 0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20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24575,'1'0'0,"2"0"0,1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4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24575,'-1'0'0,"-1"0"0,-2 0 0,-2 0 0,1 1 0,0 1 0,1 0 0,0 1 0,0 0 0,3 0 0,2 0 0,2-1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5.2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1 24575,'-2'0'0,"0"0"0,-1 1 0,0 2 0,1 1 0,2 0 0,1-2 0,0-2 0,0-3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5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24575,'0'2'0,"0"0"0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5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24575,'0'1'0,"0"2"0,0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24575,'0'1'0,"1"0"0,2 1 0,1-1 0,1 0 0,1-1 0,1 1 0,0-1 0,0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6.7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24575,'1'0'0,"1"0"0,3 0 0,0 0 0,1 0 0,0 0 0,1 0 0,0 0 0,0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45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24573,'0'137'0,"741"-137"0,-741-137 0,-741 137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46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 24575,'-1'1'0,"0"-1"0,0 1 0,0 0 0,0-1 0,1 1 0,-1 0 0,0-1 0,0 1 0,1 0 0,-1 0 0,0 0 0,1 0 0,-1 0 0,1 0 0,-1 0 0,1 0 0,0 0 0,-1 0 0,1 0 0,0 2 0,-9 30 0,7-24 0,0-51-1365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47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24575,'0'1'0,"0"0"0,1 0 0,-1 0 0,1 0 0,-1 0 0,1 0 0,-1 0 0,1 0 0,0 0 0,0 0 0,-1 0 0,1 0 0,0-1 0,0 1 0,0 0 0,0-1 0,0 1 0,0 0 0,0-1 0,0 1 0,0-1 0,0 0 0,0 1 0,0-1 0,0 0 0,0 0 0,1 0 0,-1 1 0,0-1 0,0 0 0,1-1 0,46 2 0,-38-1 0,93 0-1365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48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24575,'291'-7'0,"-92"20"0,-186-12-1365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28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24120,'-62'20'0,"186"-20"0,-186-20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49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 24575,'-1'0'0,"-2"0"0,-1 0 0,-1 0 0,-1 0 0,-1 0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49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14 24575,'-1'0'0,"-2"0"0,0-1 0,0-1 0,-2 1 0,0 0 0,0-1 0,0 0 0,0 0 0,-1 1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5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24575,'66'13'0,"58"-7"-1365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24575,'4'2'0,"-1"0"0,1 0 0,0-1 0,0 1 0,0-1 0,0 0 0,0 0 0,1 0 0,-1-1 0,0 1 0,5-1 0,43 8-1365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6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24575,'0'1'0,"1"1"0,1-1 0,2 0 0,2 0 0,0 0 0,0-1 0,1 0 0,0 0 0,0 0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6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24575,'1'0'0,"1"1"0,0 1 0,2-1 0,1 0 0,0 1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7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24575,'1'0'0,"2"0"0,1 0 0,1 0 0,1 1 0,1 1 0,-1-1 0,1 0 0,0 0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24575,'152'0'-1365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6:59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24575,'1'-5'0,"0"-1"0,1 1 0,-1 0 0,1 0 0,1 0 0,-1 0 0,0 0 0,1 1 0,0-1 0,0 1 0,5-5 0,19-36 0,-28 50 0,0 0 0,0 0 0,1 0 0,0 0 0,0 0 0,1 0 0,-1 0 0,1 1 0,0-1 0,0-1 0,3 8 0,-3-11 0,-1 0 0,0 0 0,1 0 0,0 0 0,-1 0 0,1 1 0,0-1 0,-1 0 0,1-1 0,0 1 0,0 0 0,0 0 0,0 0 0,0 0 0,0-1 0,0 1 0,0 0 0,0-1 0,0 1 0,0-1 0,2 1 0,-1-1 0,0 0 0,0 0 0,0-1 0,0 1 0,0-1 0,-1 1 0,1-1 0,0 0 0,0 0 0,-1 0 0,1 0 0,0 0 0,-1 0 0,1 0 0,-1 0 0,1-1 0,-1 1 0,0 0 0,2-3 0,14-28 0,-17 31 0,1 1 0,-1 0 0,0-1 0,1 1 0,-1-1 0,0 1 0,0-1 0,1 1 0,-1 0 0,0-1 0,0 1 0,0-1 0,1 1 0,-1-1 0,0 1 0,0-1 0,0 1 0,0-1 0,0 1 0,0-1 0,0 1 0,0-1 0,-1 0 0,1 1 0,0 0 0,0-1 0,0 1 0,0-1 0,-1 1 0,1-1 0,0 1 0,0-1 0,-1 1 0,1 0 0,0-1 0,-1 1 0,1-1 0,-1 1 0,1 0 0,0-1 0,-1 1 0,1 0 0,-1 0 0,1-1 0,-1 1 0,1 0 0,-1 0 0,1 0 0,-1 0 0,1 0 0,-1-1 0,1 1 0,-1 0 0,1 0 0,-1 0 0,1 0 0,-1 1 0,1-1 0,-1 0 0,1 0 0,-1 0 0,1 0 0,-1 1 0,-2 0 0,0 0 0,1 1 0,-1-1 0,1 1 0,0 0 0,-1 0 0,1 0 0,0 0 0,0 0 0,1 0 0,-1 0 0,0 1 0,1-1 0,-1 1 0,1-1 0,0 1 0,-1 0 0,1-1 0,0 5 0,0-6 0,1 0 0,-1 0 0,1 0 0,0 1 0,-1-1 0,1 0 0,0 0 0,0 1 0,0-1 0,0 0 0,0 0 0,0 0 0,0 1 0,1-1 0,-1 0 0,0 0 0,1 0 0,-1 1 0,1-1 0,-1 0 0,1 0 0,-1 0 0,1 0 0,0 0 0,0 0 0,-1 0 0,1 0 0,0 0 0,0 0 0,0-1 0,0 1 0,0 0 0,0-1 0,0 1 0,0-1 0,0 1 0,1-1 0,-1 1 0,0-1 0,0 0 0,0 1 0,1-1 0,-1 0 0,0 0 0,0 0 0,2 0 0,4-1 0,0 0 0,0 0 0,-1 0 0,1-1 0,-1 0 0,1-1 0,9-4 0,-14 6 0,0 0 0,0 1 0,0-1 0,0 0 0,-1 0 0,1 0 0,0-1 0,0 1 0,-1 0 0,1-1 0,-1 1 0,1-1 0,-1 1 0,1-1 0,-1 0 0,0 1 0,0-1 0,0 0 0,0 0 0,0 0 0,0 0 0,-1 0 0,1 0 0,-1 0 0,1 0 0,-1 0 0,0-4 0,0 4 0,-1 1 0,0 0 0,0 0 0,1-1 0,-1 1 0,0 0 0,0 0 0,0 0 0,-1 0 0,1 0 0,0 0 0,0 0 0,0 0 0,-1 1 0,1-1 0,-1 0 0,1 1 0,0-1 0,-1 1 0,1 0 0,-1-1 0,1 1 0,-1 0 0,1 0 0,-1 0 0,1 0 0,-1 0 0,1 0 0,-1 0 0,1 0 0,-1 1 0,1-1 0,0 1 0,-1-1 0,-2 2 0,-1-1 0,-1 1 0,1 0 0,0 0 0,-1 1 0,1-1 0,0 1 0,0 0 0,-5 5 0,8-7 0,1 0 0,-1 0 0,1 1 0,-1-1 0,1 1 0,0-1 0,0 1 0,-1-1 0,1 1 0,0 0 0,0 0 0,1 0 0,-1-1 0,0 1 0,1 0 0,-1 0 0,1 0 0,-1 0 0,1 0 0,0 0 0,0 0 0,0 3 0,1-3 0,1-1 0,-1 1 0,0-1 0,1 0 0,-1 1 0,1-1 0,-1 0 0,1 0 0,0 0 0,0 0 0,-1 0 0,1 0 0,0-1 0,0 1 0,0 0 0,0-1 0,0 0 0,0 1 0,0-1 0,0 0 0,0 0 0,3 0 0,66-2 0,-67 2 0,0-1 0,0 0 0,0 0 0,0 0 0,0 0 0,0 0 0,0-1 0,-1 1 0,1-1 0,-1 0 0,1 0 0,-1-1 0,0 1 0,1-1 0,3-4 0,-7 7 0,1-1 0,0 0 0,-1 0 0,1 1 0,0-1 0,-1 0 0,1 0 0,-1 0 0,0 0 0,1 0 0,-1 0 0,1 0 0,-1 0 0,0 0 0,0 0 0,0 0 0,0 0 0,0 0 0,0 0 0,0 0 0,0 0 0,0 0 0,0 0 0,0 0 0,0 0 0,-1 1 0,1-1 0,-1-2 0,0 2 0,-1 0 0,1 0 0,0 0 0,-1 0 0,1 0 0,-1 0 0,1 1 0,-1-1 0,1 0 0,-1 1 0,1-1 0,-1 1 0,0-1 0,1 1 0,-3 0 0,-2-1 0,0 1 0,0 0 0,0 0 0,0 0 0,0 1 0,0 0 0,0 0 0,-11 4 0,12-2 0,0 0 0,1 0 0,0 0 0,0 1 0,0-1 0,0 1 0,0 0 0,-4 7 0,7-10 0,1-1 0,-1 1 0,1 0 0,-1-1 0,1 1 0,0 0 0,-1-1 0,1 1 0,0 0 0,0 0 0,0-1 0,0 1 0,-1 0 0,1 0 0,0-1 0,0 1 0,0 0 0,1 0 0,-1-1 0,0 1 0,0 0 0,0 0 0,0-1 0,1 2 0,0-1 0,1 0 0,-1 0 0,0 0 0,0-1 0,1 1 0,-1 0 0,0-1 0,1 1 0,-1-1 0,0 1 0,1-1 0,-1 0 0,1 0 0,-1 0 0,1 0 0,-1 0 0,1 0 0,2 0 0,6-1 0,0 1 0,1-2 0,-1 1 0,16-6 0,-25 7 0,1 0 0,-1-1 0,1 1 0,0 0 0,-1-1 0,1 0 0,-1 1 0,1-1 0,-1 0 0,0 1 0,1-1 0,-1 0 0,0 0 0,1 0 0,-1 0 0,0-1 0,0 1 0,0 0 0,0 0 0,0-1 0,0 1 0,-1 0 0,1-1 0,0 1 0,-1-1 0,1 1 0,-1-1 0,1 0 0,-1 1 0,0-1 0,0 1 0,1-1 0,-1 0 0,0 1 0,0-1 0,-1 1 0,1-1 0,0 0 0,-1-1 0,-1 1 0,0-1 0,1 1 0,-1 0 0,0 0 0,-1 0 0,1 1 0,0-1 0,0 0 0,-1 1 0,1-1 0,-1 1 0,1 0 0,-1 0 0,0 0 0,1 0 0,-1 0 0,0 1 0,0-1 0,0 1 0,1 0 0,-5 0 0,-61 0 0,67 0 0,0 0 0,0 0 0,0 0 0,0 0 0,0 0 0,-1 0 0,1 0 0,0 0 0,0 0 0,0 0 0,0 1 0,0-1 0,0 1 0,0-1 0,0 0 0,0 1 0,1 0 0,-1-1 0,0 1 0,0-1 0,0 1 0,1 0 0,-1 0 0,0 0 0,0-1 0,1 1 0,-1 0 0,1 0 0,-1 0 0,1 0 0,-1 0 0,1 0 0,0 0 0,-1 0 0,1 0 0,0 0 0,0 0 0,0 2 0,0-1 0,1-1 0,0 1 0,-1-1 0,1 1 0,0-1 0,0 1 0,0-1 0,0 0 0,0 1 0,0-1 0,1 0 0,-1 0 0,0 0 0,1 0 0,-1 0 0,0 0 0,1 0 0,-1 0 0,1-1 0,0 1 0,-1-1 0,1 1 0,2 0 0,6 1 0,-1-1 0,1 0 0,-1-1 0,15 0 0,-20 0 0,0-1 0,-1 1 0,1-1 0,0 1 0,-1-1 0,1 0 0,0 0 0,-1-1 0,1 1 0,-1-1 0,0 0 0,1 0 0,-1 0 0,4-3 0,-7 4-52,1 0-1,-1 1 1,1-1-1,-1 0 1,1 0-1,-1 0 1,0 0-1,1 0 1,-1 0-1,0 0 1,0 0-1,0 0 1,1 0-1,-1 0 1,0 0-1,0 0 1,-1 0-1,1 0 1,0 0-1,0 0 1,0 0-1,-1 0 0,1 0 1,0 0-1,-1-1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0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9 24575,'-1'-1'0,"0"0"0,0 0 0,0 1 0,0-1 0,-1 0 0,1 1 0,0-1 0,0 1 0,0-1 0,-1 1 0,1-1 0,0 1 0,-1 0 0,1 0 0,0 0 0,-1 0 0,1 0 0,0 0 0,-1 0 0,0 0 0,-31 1 0,22 0 0,2-1 0,1 1 0,-1 0 0,1 1 0,-1-1 0,1 1 0,-9 4 0,25-2 0,0-1 0,0 0 0,0 0 0,15 2 0,-7-2 0,2-1 0,0 1 0,-1 1 0,0 0 0,25 10 0,-42-13 0,0-1 0,0 0 0,0 0 0,0 0 0,1 0 0,-1 0 0,0 0 0,0 0 0,0 0 0,0 0 0,1 0 0,-1 0 0,0 0 0,0 1 0,0-1 0,0 0 0,0 0 0,1 0 0,-1 0 0,0 0 0,0 1 0,0-1 0,0 0 0,0 0 0,0 0 0,0 0 0,0 1 0,0-1 0,0 0 0,0 0 0,0 0 0,0 0 0,0 1 0,0-1 0,0 0 0,0 0 0,0 0 0,0 1 0,0-1 0,0 0 0,0 0 0,0 0 0,0 0 0,0 1 0,0-1 0,0 0 0,0 0 0,0 0 0,-1 1 0,-11 6 0,-24 4 0,31-10 0,-52 10 0,115 3 0,-109 1 0,51-15 0,0 0 0,0 0 0,0 0 0,0 0 0,1 0 0,-1 1 0,0-1 0,0 0 0,0 0 0,0 0 0,0 0 0,0 1 0,0-1 0,0 0 0,1 0 0,-1 0 0,0 0 0,0 1 0,0-1 0,0 0 0,0 0 0,0 0 0,0 1 0,0-1 0,0 0 0,0 0 0,0 0 0,0 1 0,0-1 0,-1 0 0,1 0 0,0 0 0,0 1 0,0-1 0,0 0 0,0 0 0,0 0 0,0 0 0,0 0 0,-1 1 0,1-1 0,0 0 0,0 0 0,0 0 0,0 0 0,-1 0 0,1 0 0,0 1 0,0-1 0,0 0 0,0 0 0,-1 0 0,1 0 0,0 0 0,0 0 0,0 0 0,-1 0 0,1 0 0,0 0 0,0 0 0,0 0 0,-1 0 0,1 0 0,0 0 0,0 0 0,0 0 0,-1-1 0,26 9 0,36 1 0,-52-9 0,1 0 0,-1 0 0,1-1 0,0 0 0,13-3 0,-21 3 0,0 1 0,-1-1 0,1 0 0,0 1 0,-1-1 0,1 0 0,0 0 0,-1 0 0,1 0 0,-1 0 0,0 0 0,1 0 0,-1-1 0,0 1 0,0-1 0,0 1 0,0 0 0,2-4 0,-3 3 0,0 0 0,1 0 0,-1-1 0,0 1 0,0 0 0,0 0 0,-1-1 0,1 1 0,0 0 0,-1 0 0,0-1 0,1 1 0,-1 0 0,0 0 0,0 0 0,0 0 0,0 0 0,-1 0 0,-2-3 0,-4-20 120,8 25-160,0-1 0,0 0 0,0 1-1,0-1 1,0 0 0,0 1 0,1-1 0,-1 0 0,0 1 0,0-1-1,0 0 1,1 1 0,-1-1 0,0 0 0,1 1 0,-1-1 0,1 1 0,-1-1-1,0 1 1,1-1 0,-1 1 0,1-1 0,0 1 0,-1-1 0,1 1-1,-1 0 1,1-1 0,-1 1 0,1 0 0,0 0 0,-1-1 0,1 1 0,0 0-1,-1 0 1,1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0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24575,'-131'10'-471,"109"-8"-423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1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26 24575,'4'-3'0,"-12"-5"0,-10-5 0,13 11-60,19 5 254,12 1-1693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4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24575,'-8'38'0,"7"-33"0,-1 0 0,1-1 0,0 1 0,1 0 0,-1 0 0,1 0 0,0 0 0,0 8 0,7-64 0,-1 33 0,-7 32 0,-1-8 0,0 0 0,1 0 0,0 0 0,0 0 0,0 0 0,1 0 0,0 0 0,0 0 0,1 0 0,0 0 0,0 0 0,0-1 0,1 1 0,-1 0 0,1 0 0,1-1 0,-1 1 0,1-1 0,4 6 0,-7-11 0,0 0 0,0 0 0,0 0 0,0 1 0,0-1 0,0 0 0,0 0 0,0 0 0,1 0 0,-1 0 0,0 0 0,0 0 0,0 0 0,0 1 0,0-1 0,0 0 0,0 0 0,0 0 0,0 0 0,0 0 0,0 0 0,0 0 0,0 0 0,0 1 0,0-1 0,0 0 0,0 0 0,0 0 0,0 0 0,0 0 0,0 0 0,-1 0 0,1 0 0,0 1 0,0-1 0,0 0 0,0 0 0,0 0 0,0 0 0,0 0 0,0 0 0,0 0 0,0 0 0,0 0 0,-1 0 0,1 0 0,0 0 0,0 0 0,0 0 0,0 1 0,0-1 0,0 0 0,0 0 0,0 0 0,-1 0 0,1 0 0,0 0 0,0 0 0,0 0 0,0 0 0,0 0 0,0 0 0,0-1 0,0 1 0,-1 0 0,1 0 0,0 0 0,0 0 0,-15-3 0,-12-6 0,10 3-455,1 1 0,-33-7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4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84 24575,'-38'-19'0,"20"7"0,-15-2-455,-1 1 0,-51-13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7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24575,'73'7'0,"-49"-6"0,37 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24575,'183'0'-1365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09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24575,'1'0'0,"2"0"0,1 0 0,0 1 0,1 1 0,0-1 0,1 0 0,0 0 0,0 0 0,1-1 0,-1 0 0,1 0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0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24575,'132'0'-1365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0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24575,'265'-7'0,"-261"7"110,-8 0-1585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0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24575,'86'-13'0,"53"6"0,-121 3 120,-10 0-321,-9 1-1083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1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24575,'3'-2'0,"-1"1"0,1-1 0,0 1 0,0-1 0,0 1 0,0 0 0,0 0 0,0 1 0,0-1 0,0 0 0,0 1 0,0 0 0,6 0 0,2-2 0,9-2 0,0 1 0,-1 1 0,33-1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0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24575,'-209'7'-1365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1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 24575,'73'-7'0,"72"0"-1365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1 24575,'-20'1'39,"0"1"0,-34 8 1,35-6-535,0 0 1,-39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7 24575,'-179'-7'0,"173"7"-1365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2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 21 24575,'-50'-1'0,"-86"-11"0,136 12-37,-1 0 0,1 0 1,0 0-1,0 0 0,-1 0 0,1 0 0,0-1 0,-1 1 0,1 0 0,0 0 0,-1 0 0,1 0 1,0 0-1,0 0 0,-1 0 0,1-1 0,0 1 0,0 0 0,-1 0 0,1 0 0,0-1 0,0 1 1,0 0-1,-1 0 0,1-1 0,0 1 0,0 0 0,0 0 0,0-1 0,0 1 0,-1 0 0,1-1 1,0 1-1,0 0 0,0 0 0,0-1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2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26 24575,'-5'-2'0,"0"0"0,0 0 0,0 0 0,0 1 0,0 0 0,0 0 0,0 0 0,-8 0 0,11 1-67,-41-4 263,32 1-436,27-2-1014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3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8 24575,'-1'0'0,"-2"0"0,-1-1 0,-1-1 0,-1 1 0,-1-1 0,1 2 0,-1-1 0,0 1 0,0 0 0,0 0 0,1 0 0,-1 0 0,0 0 0,3 0 0,2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4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24575,'-13'36'0,"0"-4"0,12-24 20,0-1 0,0 1 0,1-1 0,0 1 0,2 12 0,-2-18-73,0 0 0,1-1 0,-1 1 0,0 0 0,1 0 0,0 0 0,-1-1 0,1 1 0,0 0 0,0 0 0,0-1 0,0 1-1,0-1 1,1 1 0,-1-1 0,0 0 0,1 1 0,-1-1 0,1 0 0,-1 0 0,1 0 0,0 0 0,-1 0 0,1 0 0,0-1 0,0 1 0,2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5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24575,'-6'2'-17,"1"0"0,-1 0 0,1 1 0,-1 0 0,1 0 0,0 0 0,0 1 0,0-1 0,1 1 0,-1 0 0,-3 6 0,-5 1-1144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1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2 24575,'-43'1'0,"-34"-2"0,26-1-1365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7:59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 24575,'113'-7'0,"-87"7"-1365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3219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43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00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493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271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73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697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2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953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57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967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690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66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58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23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448.png"/><Relationship Id="rId26" Type="http://schemas.openxmlformats.org/officeDocument/2006/relationships/image" Target="../media/image456.png"/><Relationship Id="rId3" Type="http://schemas.openxmlformats.org/officeDocument/2006/relationships/image" Target="../media/image433.png"/><Relationship Id="rId21" Type="http://schemas.openxmlformats.org/officeDocument/2006/relationships/image" Target="../media/image451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447.png"/><Relationship Id="rId25" Type="http://schemas.openxmlformats.org/officeDocument/2006/relationships/image" Target="../media/image45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6.png"/><Relationship Id="rId20" Type="http://schemas.openxmlformats.org/officeDocument/2006/relationships/image" Target="../media/image450.png"/><Relationship Id="rId29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24" Type="http://schemas.openxmlformats.org/officeDocument/2006/relationships/image" Target="../media/image454.png"/><Relationship Id="rId32" Type="http://schemas.openxmlformats.org/officeDocument/2006/relationships/image" Target="../media/image462.png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23" Type="http://schemas.openxmlformats.org/officeDocument/2006/relationships/image" Target="../media/image453.png"/><Relationship Id="rId28" Type="http://schemas.openxmlformats.org/officeDocument/2006/relationships/image" Target="../media/image458.png"/><Relationship Id="rId10" Type="http://schemas.openxmlformats.org/officeDocument/2006/relationships/image" Target="../media/image440.png"/><Relationship Id="rId19" Type="http://schemas.openxmlformats.org/officeDocument/2006/relationships/image" Target="../media/image449.png"/><Relationship Id="rId31" Type="http://schemas.openxmlformats.org/officeDocument/2006/relationships/image" Target="../media/image461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Relationship Id="rId22" Type="http://schemas.openxmlformats.org/officeDocument/2006/relationships/image" Target="../media/image452.png"/><Relationship Id="rId27" Type="http://schemas.openxmlformats.org/officeDocument/2006/relationships/image" Target="../media/image457.png"/><Relationship Id="rId30" Type="http://schemas.openxmlformats.org/officeDocument/2006/relationships/image" Target="../media/image4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13" Type="http://schemas.openxmlformats.org/officeDocument/2006/relationships/image" Target="../media/image473.png"/><Relationship Id="rId18" Type="http://schemas.openxmlformats.org/officeDocument/2006/relationships/image" Target="../media/image478.png"/><Relationship Id="rId3" Type="http://schemas.openxmlformats.org/officeDocument/2006/relationships/image" Target="../media/image463.png"/><Relationship Id="rId7" Type="http://schemas.openxmlformats.org/officeDocument/2006/relationships/image" Target="../media/image467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11" Type="http://schemas.openxmlformats.org/officeDocument/2006/relationships/image" Target="../media/image471.png"/><Relationship Id="rId5" Type="http://schemas.openxmlformats.org/officeDocument/2006/relationships/image" Target="../media/image465.png"/><Relationship Id="rId15" Type="http://schemas.openxmlformats.org/officeDocument/2006/relationships/image" Target="../media/image475.png"/><Relationship Id="rId10" Type="http://schemas.openxmlformats.org/officeDocument/2006/relationships/image" Target="../media/image470.png"/><Relationship Id="rId4" Type="http://schemas.openxmlformats.org/officeDocument/2006/relationships/image" Target="../media/image464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89.png"/><Relationship Id="rId18" Type="http://schemas.openxmlformats.org/officeDocument/2006/relationships/image" Target="../media/image494.pn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12" Type="http://schemas.openxmlformats.org/officeDocument/2006/relationships/image" Target="../media/image488.png"/><Relationship Id="rId17" Type="http://schemas.openxmlformats.org/officeDocument/2006/relationships/image" Target="../media/image49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png"/><Relationship Id="rId11" Type="http://schemas.openxmlformats.org/officeDocument/2006/relationships/image" Target="../media/image487.png"/><Relationship Id="rId5" Type="http://schemas.openxmlformats.org/officeDocument/2006/relationships/image" Target="../media/image481.png"/><Relationship Id="rId15" Type="http://schemas.openxmlformats.org/officeDocument/2006/relationships/image" Target="../media/image491.png"/><Relationship Id="rId10" Type="http://schemas.openxmlformats.org/officeDocument/2006/relationships/image" Target="../media/image486.png"/><Relationship Id="rId4" Type="http://schemas.openxmlformats.org/officeDocument/2006/relationships/image" Target="../media/image480.png"/><Relationship Id="rId9" Type="http://schemas.openxmlformats.org/officeDocument/2006/relationships/image" Target="../media/image485.png"/><Relationship Id="rId14" Type="http://schemas.openxmlformats.org/officeDocument/2006/relationships/image" Target="../media/image4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23.jpeg"/><Relationship Id="rId324" Type="http://schemas.openxmlformats.org/officeDocument/2006/relationships/customXml" Target="../ink/ink157.xml"/><Relationship Id="rId531" Type="http://schemas.openxmlformats.org/officeDocument/2006/relationships/customXml" Target="../ink/ink265.xml"/><Relationship Id="rId629" Type="http://schemas.openxmlformats.org/officeDocument/2006/relationships/customXml" Target="../ink/ink315.xml"/><Relationship Id="rId170" Type="http://schemas.openxmlformats.org/officeDocument/2006/relationships/customXml" Target="../ink/ink80.xml"/><Relationship Id="rId268" Type="http://schemas.openxmlformats.org/officeDocument/2006/relationships/customXml" Target="../ink/ink129.xml"/><Relationship Id="rId475" Type="http://schemas.openxmlformats.org/officeDocument/2006/relationships/customXml" Target="../ink/ink236.xml"/><Relationship Id="rId32" Type="http://schemas.openxmlformats.org/officeDocument/2006/relationships/customXml" Target="../ink/ink4.xml"/><Relationship Id="rId128" Type="http://schemas.openxmlformats.org/officeDocument/2006/relationships/customXml" Target="../ink/ink58.xml"/><Relationship Id="rId335" Type="http://schemas.openxmlformats.org/officeDocument/2006/relationships/image" Target="../media/image175.png"/><Relationship Id="rId542" Type="http://schemas.openxmlformats.org/officeDocument/2006/relationships/image" Target="../media/image274.png"/><Relationship Id="rId181" Type="http://schemas.openxmlformats.org/officeDocument/2006/relationships/image" Target="../media/image98.png"/><Relationship Id="rId402" Type="http://schemas.openxmlformats.org/officeDocument/2006/relationships/image" Target="../media/image206.png"/><Relationship Id="rId279" Type="http://schemas.openxmlformats.org/officeDocument/2006/relationships/image" Target="../media/image147.png"/><Relationship Id="rId486" Type="http://schemas.openxmlformats.org/officeDocument/2006/relationships/image" Target="../media/image247.png"/><Relationship Id="rId43" Type="http://schemas.openxmlformats.org/officeDocument/2006/relationships/image" Target="../media/image36.png"/><Relationship Id="rId139" Type="http://schemas.openxmlformats.org/officeDocument/2006/relationships/customXml" Target="../ink/ink64.xml"/><Relationship Id="rId346" Type="http://schemas.openxmlformats.org/officeDocument/2006/relationships/image" Target="../media/image180.png"/><Relationship Id="rId553" Type="http://schemas.openxmlformats.org/officeDocument/2006/relationships/customXml" Target="../ink/ink276.xml"/><Relationship Id="rId192" Type="http://schemas.openxmlformats.org/officeDocument/2006/relationships/customXml" Target="../ink/ink91.xml"/><Relationship Id="rId206" Type="http://schemas.openxmlformats.org/officeDocument/2006/relationships/customXml" Target="../ink/ink98.xml"/><Relationship Id="rId413" Type="http://schemas.openxmlformats.org/officeDocument/2006/relationships/customXml" Target="../ink/ink204.xml"/><Relationship Id="rId497" Type="http://schemas.openxmlformats.org/officeDocument/2006/relationships/image" Target="../media/image252.png"/><Relationship Id="rId620" Type="http://schemas.openxmlformats.org/officeDocument/2006/relationships/image" Target="../media/image312.png"/><Relationship Id="rId357" Type="http://schemas.openxmlformats.org/officeDocument/2006/relationships/image" Target="../media/image185.png"/><Relationship Id="rId54" Type="http://schemas.openxmlformats.org/officeDocument/2006/relationships/customXml" Target="../ink/ink15.xml"/><Relationship Id="rId217" Type="http://schemas.openxmlformats.org/officeDocument/2006/relationships/image" Target="../media/image116.png"/><Relationship Id="rId564" Type="http://schemas.openxmlformats.org/officeDocument/2006/relationships/image" Target="../media/image285.png"/><Relationship Id="rId424" Type="http://schemas.openxmlformats.org/officeDocument/2006/relationships/image" Target="../media/image217.png"/><Relationship Id="rId631" Type="http://schemas.openxmlformats.org/officeDocument/2006/relationships/customXml" Target="../ink/ink316.xml"/><Relationship Id="rId270" Type="http://schemas.openxmlformats.org/officeDocument/2006/relationships/customXml" Target="../ink/ink130.xml"/><Relationship Id="rId65" Type="http://schemas.openxmlformats.org/officeDocument/2006/relationships/image" Target="../media/image46.png"/><Relationship Id="rId130" Type="http://schemas.openxmlformats.org/officeDocument/2006/relationships/customXml" Target="../ink/ink59.xml"/><Relationship Id="rId368" Type="http://schemas.openxmlformats.org/officeDocument/2006/relationships/image" Target="../media/image190.png"/><Relationship Id="rId575" Type="http://schemas.openxmlformats.org/officeDocument/2006/relationships/customXml" Target="../ink/ink287.xml"/><Relationship Id="rId228" Type="http://schemas.openxmlformats.org/officeDocument/2006/relationships/customXml" Target="../ink/ink109.xml"/><Relationship Id="rId435" Type="http://schemas.openxmlformats.org/officeDocument/2006/relationships/customXml" Target="../ink/ink215.xml"/><Relationship Id="rId642" Type="http://schemas.openxmlformats.org/officeDocument/2006/relationships/image" Target="../media/image323.png"/><Relationship Id="rId281" Type="http://schemas.openxmlformats.org/officeDocument/2006/relationships/image" Target="../media/image148.png"/><Relationship Id="rId502" Type="http://schemas.openxmlformats.org/officeDocument/2006/relationships/customXml" Target="../ink/ink250.xml"/><Relationship Id="rId76" Type="http://schemas.openxmlformats.org/officeDocument/2006/relationships/customXml" Target="../ink/ink27.xml"/><Relationship Id="rId141" Type="http://schemas.openxmlformats.org/officeDocument/2006/relationships/customXml" Target="../ink/ink65.xml"/><Relationship Id="rId379" Type="http://schemas.openxmlformats.org/officeDocument/2006/relationships/customXml" Target="../ink/ink186.xml"/><Relationship Id="rId586" Type="http://schemas.openxmlformats.org/officeDocument/2006/relationships/image" Target="../media/image296.png"/><Relationship Id="rId7" Type="http://schemas.openxmlformats.org/officeDocument/2006/relationships/image" Target="../media/image9.png"/><Relationship Id="rId239" Type="http://schemas.openxmlformats.org/officeDocument/2006/relationships/image" Target="../media/image127.png"/><Relationship Id="rId446" Type="http://schemas.openxmlformats.org/officeDocument/2006/relationships/customXml" Target="../ink/ink221.xml"/><Relationship Id="rId292" Type="http://schemas.openxmlformats.org/officeDocument/2006/relationships/customXml" Target="../ink/ink141.xml"/><Relationship Id="rId306" Type="http://schemas.openxmlformats.org/officeDocument/2006/relationships/customXml" Target="../ink/ink148.xml"/><Relationship Id="rId87" Type="http://schemas.openxmlformats.org/officeDocument/2006/relationships/customXml" Target="../ink/ink34.xml"/><Relationship Id="rId513" Type="http://schemas.openxmlformats.org/officeDocument/2006/relationships/image" Target="../media/image260.png"/><Relationship Id="rId597" Type="http://schemas.openxmlformats.org/officeDocument/2006/relationships/customXml" Target="../ink/ink299.xml"/><Relationship Id="rId152" Type="http://schemas.openxmlformats.org/officeDocument/2006/relationships/customXml" Target="../ink/ink71.xml"/><Relationship Id="rId457" Type="http://schemas.openxmlformats.org/officeDocument/2006/relationships/customXml" Target="../ink/ink227.xml"/><Relationship Id="rId14" Type="http://schemas.openxmlformats.org/officeDocument/2006/relationships/image" Target="../media/image16.png"/><Relationship Id="rId317" Type="http://schemas.openxmlformats.org/officeDocument/2006/relationships/image" Target="../media/image166.png"/><Relationship Id="rId524" Type="http://schemas.openxmlformats.org/officeDocument/2006/relationships/image" Target="../media/image265.png"/><Relationship Id="rId98" Type="http://schemas.openxmlformats.org/officeDocument/2006/relationships/customXml" Target="../ink/ink40.xml"/><Relationship Id="rId163" Type="http://schemas.openxmlformats.org/officeDocument/2006/relationships/image" Target="../media/image89.png"/><Relationship Id="rId370" Type="http://schemas.openxmlformats.org/officeDocument/2006/relationships/image" Target="../media/image191.png"/><Relationship Id="rId230" Type="http://schemas.openxmlformats.org/officeDocument/2006/relationships/customXml" Target="../ink/ink110.xml"/><Relationship Id="rId468" Type="http://schemas.openxmlformats.org/officeDocument/2006/relationships/image" Target="../media/image238.png"/><Relationship Id="rId25" Type="http://schemas.openxmlformats.org/officeDocument/2006/relationships/image" Target="../media/image27.jpeg"/><Relationship Id="rId328" Type="http://schemas.openxmlformats.org/officeDocument/2006/relationships/customXml" Target="../ink/ink159.xml"/><Relationship Id="rId535" Type="http://schemas.openxmlformats.org/officeDocument/2006/relationships/customXml" Target="../ink/ink267.xml"/><Relationship Id="rId174" Type="http://schemas.openxmlformats.org/officeDocument/2006/relationships/customXml" Target="../ink/ink82.xml"/><Relationship Id="rId381" Type="http://schemas.openxmlformats.org/officeDocument/2006/relationships/customXml" Target="../ink/ink187.xml"/><Relationship Id="rId602" Type="http://schemas.openxmlformats.org/officeDocument/2006/relationships/image" Target="../media/image303.png"/><Relationship Id="rId241" Type="http://schemas.openxmlformats.org/officeDocument/2006/relationships/image" Target="../media/image128.png"/><Relationship Id="rId479" Type="http://schemas.openxmlformats.org/officeDocument/2006/relationships/customXml" Target="../ink/ink238.xml"/><Relationship Id="rId36" Type="http://schemas.openxmlformats.org/officeDocument/2006/relationships/customXml" Target="../ink/ink6.xml"/><Relationship Id="rId339" Type="http://schemas.openxmlformats.org/officeDocument/2006/relationships/image" Target="../media/image177.png"/><Relationship Id="rId546" Type="http://schemas.openxmlformats.org/officeDocument/2006/relationships/image" Target="../media/image276.png"/><Relationship Id="rId101" Type="http://schemas.openxmlformats.org/officeDocument/2006/relationships/image" Target="../media/image61.png"/><Relationship Id="rId185" Type="http://schemas.openxmlformats.org/officeDocument/2006/relationships/image" Target="../media/image100.png"/><Relationship Id="rId406" Type="http://schemas.openxmlformats.org/officeDocument/2006/relationships/image" Target="../media/image208.png"/><Relationship Id="rId392" Type="http://schemas.openxmlformats.org/officeDocument/2006/relationships/customXml" Target="../ink/ink193.xml"/><Relationship Id="rId613" Type="http://schemas.openxmlformats.org/officeDocument/2006/relationships/customXml" Target="../ink/ink307.xml"/><Relationship Id="rId252" Type="http://schemas.openxmlformats.org/officeDocument/2006/relationships/customXml" Target="../ink/ink121.xml"/><Relationship Id="rId47" Type="http://schemas.openxmlformats.org/officeDocument/2006/relationships/image" Target="../media/image38.png"/><Relationship Id="rId112" Type="http://schemas.openxmlformats.org/officeDocument/2006/relationships/customXml" Target="../ink/ink49.xml"/><Relationship Id="rId557" Type="http://schemas.openxmlformats.org/officeDocument/2006/relationships/customXml" Target="../ink/ink278.xml"/><Relationship Id="rId196" Type="http://schemas.openxmlformats.org/officeDocument/2006/relationships/customXml" Target="../ink/ink93.xml"/><Relationship Id="rId417" Type="http://schemas.openxmlformats.org/officeDocument/2006/relationships/customXml" Target="../ink/ink206.xml"/><Relationship Id="rId624" Type="http://schemas.openxmlformats.org/officeDocument/2006/relationships/image" Target="../media/image314.png"/><Relationship Id="rId16" Type="http://schemas.openxmlformats.org/officeDocument/2006/relationships/image" Target="../media/image18.jpeg"/><Relationship Id="rId221" Type="http://schemas.openxmlformats.org/officeDocument/2006/relationships/image" Target="../media/image118.png"/><Relationship Id="rId263" Type="http://schemas.openxmlformats.org/officeDocument/2006/relationships/image" Target="../media/image139.png"/><Relationship Id="rId319" Type="http://schemas.openxmlformats.org/officeDocument/2006/relationships/image" Target="../media/image167.png"/><Relationship Id="rId470" Type="http://schemas.openxmlformats.org/officeDocument/2006/relationships/image" Target="../media/image239.png"/><Relationship Id="rId526" Type="http://schemas.openxmlformats.org/officeDocument/2006/relationships/image" Target="../media/image266.png"/><Relationship Id="rId58" Type="http://schemas.openxmlformats.org/officeDocument/2006/relationships/customXml" Target="../ink/ink18.xml"/><Relationship Id="rId123" Type="http://schemas.openxmlformats.org/officeDocument/2006/relationships/image" Target="../media/image71.png"/><Relationship Id="rId330" Type="http://schemas.openxmlformats.org/officeDocument/2006/relationships/customXml" Target="../ink/ink160.xml"/><Relationship Id="rId568" Type="http://schemas.openxmlformats.org/officeDocument/2006/relationships/image" Target="../media/image287.png"/><Relationship Id="rId165" Type="http://schemas.openxmlformats.org/officeDocument/2006/relationships/image" Target="../media/image90.png"/><Relationship Id="rId372" Type="http://schemas.openxmlformats.org/officeDocument/2006/relationships/image" Target="../media/image192.png"/><Relationship Id="rId428" Type="http://schemas.openxmlformats.org/officeDocument/2006/relationships/image" Target="../media/image219.png"/><Relationship Id="rId635" Type="http://schemas.openxmlformats.org/officeDocument/2006/relationships/customXml" Target="../ink/ink318.xml"/><Relationship Id="rId232" Type="http://schemas.openxmlformats.org/officeDocument/2006/relationships/customXml" Target="../ink/ink111.xml"/><Relationship Id="rId274" Type="http://schemas.openxmlformats.org/officeDocument/2006/relationships/customXml" Target="../ink/ink132.xml"/><Relationship Id="rId481" Type="http://schemas.openxmlformats.org/officeDocument/2006/relationships/customXml" Target="../ink/ink239.xml"/><Relationship Id="rId27" Type="http://schemas.openxmlformats.org/officeDocument/2006/relationships/image" Target="../media/image28.png"/><Relationship Id="rId69" Type="http://schemas.openxmlformats.org/officeDocument/2006/relationships/image" Target="../media/image48.png"/><Relationship Id="rId134" Type="http://schemas.openxmlformats.org/officeDocument/2006/relationships/customXml" Target="../ink/ink61.xml"/><Relationship Id="rId537" Type="http://schemas.openxmlformats.org/officeDocument/2006/relationships/customXml" Target="../ink/ink268.xml"/><Relationship Id="rId579" Type="http://schemas.openxmlformats.org/officeDocument/2006/relationships/customXml" Target="../ink/ink289.xml"/><Relationship Id="rId80" Type="http://schemas.openxmlformats.org/officeDocument/2006/relationships/customXml" Target="../ink/ink29.xml"/><Relationship Id="rId176" Type="http://schemas.openxmlformats.org/officeDocument/2006/relationships/customXml" Target="../ink/ink83.xml"/><Relationship Id="rId341" Type="http://schemas.openxmlformats.org/officeDocument/2006/relationships/image" Target="../media/image178.png"/><Relationship Id="rId383" Type="http://schemas.openxmlformats.org/officeDocument/2006/relationships/image" Target="../media/image197.png"/><Relationship Id="rId439" Type="http://schemas.openxmlformats.org/officeDocument/2006/relationships/customXml" Target="../ink/ink217.xml"/><Relationship Id="rId590" Type="http://schemas.openxmlformats.org/officeDocument/2006/relationships/customXml" Target="../ink/ink295.xml"/><Relationship Id="rId604" Type="http://schemas.openxmlformats.org/officeDocument/2006/relationships/image" Target="../media/image304.png"/><Relationship Id="rId646" Type="http://schemas.openxmlformats.org/officeDocument/2006/relationships/image" Target="../media/image325.png"/><Relationship Id="rId201" Type="http://schemas.openxmlformats.org/officeDocument/2006/relationships/image" Target="../media/image108.png"/><Relationship Id="rId243" Type="http://schemas.openxmlformats.org/officeDocument/2006/relationships/image" Target="../media/image129.png"/><Relationship Id="rId285" Type="http://schemas.openxmlformats.org/officeDocument/2006/relationships/image" Target="../media/image150.png"/><Relationship Id="rId450" Type="http://schemas.openxmlformats.org/officeDocument/2006/relationships/customXml" Target="../ink/ink223.xml"/><Relationship Id="rId506" Type="http://schemas.openxmlformats.org/officeDocument/2006/relationships/customXml" Target="../ink/ink252.xml"/><Relationship Id="rId38" Type="http://schemas.openxmlformats.org/officeDocument/2006/relationships/customXml" Target="../ink/ink7.xml"/><Relationship Id="rId103" Type="http://schemas.openxmlformats.org/officeDocument/2006/relationships/image" Target="../media/image62.png"/><Relationship Id="rId310" Type="http://schemas.openxmlformats.org/officeDocument/2006/relationships/customXml" Target="../ink/ink150.xml"/><Relationship Id="rId492" Type="http://schemas.openxmlformats.org/officeDocument/2006/relationships/image" Target="../media/image250.png"/><Relationship Id="rId548" Type="http://schemas.openxmlformats.org/officeDocument/2006/relationships/image" Target="../media/image277.png"/><Relationship Id="rId91" Type="http://schemas.openxmlformats.org/officeDocument/2006/relationships/image" Target="../media/image57.png"/><Relationship Id="rId145" Type="http://schemas.openxmlformats.org/officeDocument/2006/relationships/image" Target="../media/image80.png"/><Relationship Id="rId187" Type="http://schemas.openxmlformats.org/officeDocument/2006/relationships/image" Target="../media/image101.png"/><Relationship Id="rId352" Type="http://schemas.openxmlformats.org/officeDocument/2006/relationships/customXml" Target="../ink/ink172.xml"/><Relationship Id="rId394" Type="http://schemas.openxmlformats.org/officeDocument/2006/relationships/image" Target="../media/image202.png"/><Relationship Id="rId408" Type="http://schemas.openxmlformats.org/officeDocument/2006/relationships/image" Target="../media/image209.png"/><Relationship Id="rId615" Type="http://schemas.openxmlformats.org/officeDocument/2006/relationships/customXml" Target="../ink/ink308.xml"/><Relationship Id="rId212" Type="http://schemas.openxmlformats.org/officeDocument/2006/relationships/customXml" Target="../ink/ink101.xml"/><Relationship Id="rId254" Type="http://schemas.openxmlformats.org/officeDocument/2006/relationships/customXml" Target="../ink/ink122.xml"/><Relationship Id="rId49" Type="http://schemas.openxmlformats.org/officeDocument/2006/relationships/image" Target="../media/image39.png"/><Relationship Id="rId114" Type="http://schemas.openxmlformats.org/officeDocument/2006/relationships/customXml" Target="../ink/ink50.xml"/><Relationship Id="rId296" Type="http://schemas.openxmlformats.org/officeDocument/2006/relationships/customXml" Target="../ink/ink143.xml"/><Relationship Id="rId461" Type="http://schemas.openxmlformats.org/officeDocument/2006/relationships/customXml" Target="../ink/ink229.xml"/><Relationship Id="rId517" Type="http://schemas.openxmlformats.org/officeDocument/2006/relationships/customXml" Target="../ink/ink258.xml"/><Relationship Id="rId559" Type="http://schemas.openxmlformats.org/officeDocument/2006/relationships/customXml" Target="../ink/ink279.xml"/><Relationship Id="rId60" Type="http://schemas.openxmlformats.org/officeDocument/2006/relationships/customXml" Target="../ink/ink19.xml"/><Relationship Id="rId156" Type="http://schemas.openxmlformats.org/officeDocument/2006/relationships/customXml" Target="../ink/ink73.xml"/><Relationship Id="rId198" Type="http://schemas.openxmlformats.org/officeDocument/2006/relationships/customXml" Target="../ink/ink94.xml"/><Relationship Id="rId321" Type="http://schemas.openxmlformats.org/officeDocument/2006/relationships/image" Target="../media/image168.png"/><Relationship Id="rId363" Type="http://schemas.openxmlformats.org/officeDocument/2006/relationships/customXml" Target="../ink/ink178.xml"/><Relationship Id="rId419" Type="http://schemas.openxmlformats.org/officeDocument/2006/relationships/customXml" Target="../ink/ink207.xml"/><Relationship Id="rId570" Type="http://schemas.openxmlformats.org/officeDocument/2006/relationships/image" Target="../media/image288.png"/><Relationship Id="rId626" Type="http://schemas.openxmlformats.org/officeDocument/2006/relationships/image" Target="../media/image315.png"/><Relationship Id="rId223" Type="http://schemas.openxmlformats.org/officeDocument/2006/relationships/image" Target="../media/image119.png"/><Relationship Id="rId430" Type="http://schemas.openxmlformats.org/officeDocument/2006/relationships/image" Target="../media/image220.png"/><Relationship Id="rId18" Type="http://schemas.openxmlformats.org/officeDocument/2006/relationships/image" Target="../media/image20.jpeg"/><Relationship Id="rId265" Type="http://schemas.openxmlformats.org/officeDocument/2006/relationships/image" Target="../media/image140.png"/><Relationship Id="rId472" Type="http://schemas.openxmlformats.org/officeDocument/2006/relationships/image" Target="../media/image240.png"/><Relationship Id="rId528" Type="http://schemas.openxmlformats.org/officeDocument/2006/relationships/image" Target="../media/image267.png"/><Relationship Id="rId125" Type="http://schemas.openxmlformats.org/officeDocument/2006/relationships/customXml" Target="../ink/ink56.xml"/><Relationship Id="rId167" Type="http://schemas.openxmlformats.org/officeDocument/2006/relationships/image" Target="../media/image91.png"/><Relationship Id="rId332" Type="http://schemas.openxmlformats.org/officeDocument/2006/relationships/customXml" Target="../ink/ink161.xml"/><Relationship Id="rId374" Type="http://schemas.openxmlformats.org/officeDocument/2006/relationships/image" Target="../media/image193.png"/><Relationship Id="rId581" Type="http://schemas.openxmlformats.org/officeDocument/2006/relationships/customXml" Target="../ink/ink290.xml"/><Relationship Id="rId71" Type="http://schemas.openxmlformats.org/officeDocument/2006/relationships/image" Target="../media/image49.png"/><Relationship Id="rId234" Type="http://schemas.openxmlformats.org/officeDocument/2006/relationships/customXml" Target="../ink/ink112.xml"/><Relationship Id="rId637" Type="http://schemas.openxmlformats.org/officeDocument/2006/relationships/customXml" Target="../ink/ink319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9.png"/><Relationship Id="rId276" Type="http://schemas.openxmlformats.org/officeDocument/2006/relationships/customXml" Target="../ink/ink133.xml"/><Relationship Id="rId441" Type="http://schemas.openxmlformats.org/officeDocument/2006/relationships/customXml" Target="../ink/ink218.xml"/><Relationship Id="rId483" Type="http://schemas.openxmlformats.org/officeDocument/2006/relationships/customXml" Target="../ink/ink240.xml"/><Relationship Id="rId539" Type="http://schemas.openxmlformats.org/officeDocument/2006/relationships/customXml" Target="../ink/ink269.xml"/><Relationship Id="rId40" Type="http://schemas.openxmlformats.org/officeDocument/2006/relationships/customXml" Target="../ink/ink8.xml"/><Relationship Id="rId136" Type="http://schemas.openxmlformats.org/officeDocument/2006/relationships/customXml" Target="../ink/ink62.xml"/><Relationship Id="rId178" Type="http://schemas.openxmlformats.org/officeDocument/2006/relationships/customXml" Target="../ink/ink84.xml"/><Relationship Id="rId301" Type="http://schemas.openxmlformats.org/officeDocument/2006/relationships/image" Target="../media/image158.png"/><Relationship Id="rId343" Type="http://schemas.openxmlformats.org/officeDocument/2006/relationships/customXml" Target="../ink/ink167.xml"/><Relationship Id="rId550" Type="http://schemas.openxmlformats.org/officeDocument/2006/relationships/image" Target="../media/image278.png"/><Relationship Id="rId82" Type="http://schemas.openxmlformats.org/officeDocument/2006/relationships/image" Target="../media/image54.png"/><Relationship Id="rId203" Type="http://schemas.openxmlformats.org/officeDocument/2006/relationships/image" Target="../media/image109.png"/><Relationship Id="rId385" Type="http://schemas.openxmlformats.org/officeDocument/2006/relationships/image" Target="../media/image198.png"/><Relationship Id="rId592" Type="http://schemas.openxmlformats.org/officeDocument/2006/relationships/customXml" Target="../ink/ink296.xml"/><Relationship Id="rId606" Type="http://schemas.openxmlformats.org/officeDocument/2006/relationships/image" Target="../media/image305.png"/><Relationship Id="rId648" Type="http://schemas.openxmlformats.org/officeDocument/2006/relationships/image" Target="../media/image326.png"/><Relationship Id="rId245" Type="http://schemas.openxmlformats.org/officeDocument/2006/relationships/image" Target="../media/image130.png"/><Relationship Id="rId287" Type="http://schemas.openxmlformats.org/officeDocument/2006/relationships/image" Target="../media/image151.png"/><Relationship Id="rId410" Type="http://schemas.openxmlformats.org/officeDocument/2006/relationships/image" Target="../media/image210.png"/><Relationship Id="rId452" Type="http://schemas.openxmlformats.org/officeDocument/2006/relationships/customXml" Target="../ink/ink224.xml"/><Relationship Id="rId494" Type="http://schemas.openxmlformats.org/officeDocument/2006/relationships/image" Target="../media/image251.png"/><Relationship Id="rId508" Type="http://schemas.openxmlformats.org/officeDocument/2006/relationships/customXml" Target="../ink/ink253.xml"/><Relationship Id="rId105" Type="http://schemas.openxmlformats.org/officeDocument/2006/relationships/customXml" Target="../ink/ink45.xml"/><Relationship Id="rId147" Type="http://schemas.openxmlformats.org/officeDocument/2006/relationships/image" Target="../media/image81.png"/><Relationship Id="rId312" Type="http://schemas.openxmlformats.org/officeDocument/2006/relationships/customXml" Target="../ink/ink151.xml"/><Relationship Id="rId354" Type="http://schemas.openxmlformats.org/officeDocument/2006/relationships/customXml" Target="../ink/ink173.xml"/><Relationship Id="rId51" Type="http://schemas.openxmlformats.org/officeDocument/2006/relationships/image" Target="../media/image40.png"/><Relationship Id="rId93" Type="http://schemas.openxmlformats.org/officeDocument/2006/relationships/image" Target="../media/image58.png"/><Relationship Id="rId189" Type="http://schemas.openxmlformats.org/officeDocument/2006/relationships/image" Target="../media/image102.png"/><Relationship Id="rId396" Type="http://schemas.openxmlformats.org/officeDocument/2006/relationships/image" Target="../media/image203.png"/><Relationship Id="rId561" Type="http://schemas.openxmlformats.org/officeDocument/2006/relationships/customXml" Target="../ink/ink280.xml"/><Relationship Id="rId617" Type="http://schemas.openxmlformats.org/officeDocument/2006/relationships/customXml" Target="../ink/ink309.xml"/><Relationship Id="rId214" Type="http://schemas.openxmlformats.org/officeDocument/2006/relationships/customXml" Target="../ink/ink102.xml"/><Relationship Id="rId256" Type="http://schemas.openxmlformats.org/officeDocument/2006/relationships/customXml" Target="../ink/ink123.xml"/><Relationship Id="rId298" Type="http://schemas.openxmlformats.org/officeDocument/2006/relationships/customXml" Target="../ink/ink144.xml"/><Relationship Id="rId421" Type="http://schemas.openxmlformats.org/officeDocument/2006/relationships/customXml" Target="../ink/ink208.xml"/><Relationship Id="rId463" Type="http://schemas.openxmlformats.org/officeDocument/2006/relationships/customXml" Target="../ink/ink230.xml"/><Relationship Id="rId519" Type="http://schemas.openxmlformats.org/officeDocument/2006/relationships/customXml" Target="../ink/ink259.xml"/><Relationship Id="rId116" Type="http://schemas.openxmlformats.org/officeDocument/2006/relationships/customXml" Target="../ink/ink51.xml"/><Relationship Id="rId158" Type="http://schemas.openxmlformats.org/officeDocument/2006/relationships/customXml" Target="../ink/ink74.xml"/><Relationship Id="rId323" Type="http://schemas.openxmlformats.org/officeDocument/2006/relationships/image" Target="../media/image169.png"/><Relationship Id="rId530" Type="http://schemas.openxmlformats.org/officeDocument/2006/relationships/image" Target="../media/image268.png"/><Relationship Id="rId20" Type="http://schemas.openxmlformats.org/officeDocument/2006/relationships/image" Target="../media/image22.jpeg"/><Relationship Id="rId62" Type="http://schemas.openxmlformats.org/officeDocument/2006/relationships/customXml" Target="../ink/ink20.xml"/><Relationship Id="rId365" Type="http://schemas.openxmlformats.org/officeDocument/2006/relationships/customXml" Target="../ink/ink179.xml"/><Relationship Id="rId572" Type="http://schemas.openxmlformats.org/officeDocument/2006/relationships/image" Target="../media/image289.png"/><Relationship Id="rId628" Type="http://schemas.openxmlformats.org/officeDocument/2006/relationships/image" Target="../media/image316.png"/><Relationship Id="rId225" Type="http://schemas.openxmlformats.org/officeDocument/2006/relationships/image" Target="../media/image120.png"/><Relationship Id="rId267" Type="http://schemas.openxmlformats.org/officeDocument/2006/relationships/image" Target="../media/image141.png"/><Relationship Id="rId432" Type="http://schemas.openxmlformats.org/officeDocument/2006/relationships/image" Target="../media/image221.png"/><Relationship Id="rId474" Type="http://schemas.openxmlformats.org/officeDocument/2006/relationships/image" Target="../media/image241.png"/><Relationship Id="rId127" Type="http://schemas.openxmlformats.org/officeDocument/2006/relationships/customXml" Target="../ink/ink57.xml"/><Relationship Id="rId31" Type="http://schemas.openxmlformats.org/officeDocument/2006/relationships/image" Target="../media/image30.png"/><Relationship Id="rId73" Type="http://schemas.openxmlformats.org/officeDocument/2006/relationships/image" Target="../media/image50.png"/><Relationship Id="rId169" Type="http://schemas.openxmlformats.org/officeDocument/2006/relationships/image" Target="../media/image92.png"/><Relationship Id="rId334" Type="http://schemas.openxmlformats.org/officeDocument/2006/relationships/customXml" Target="../ink/ink162.xml"/><Relationship Id="rId376" Type="http://schemas.openxmlformats.org/officeDocument/2006/relationships/image" Target="../media/image194.png"/><Relationship Id="rId541" Type="http://schemas.openxmlformats.org/officeDocument/2006/relationships/customXml" Target="../ink/ink270.xml"/><Relationship Id="rId583" Type="http://schemas.openxmlformats.org/officeDocument/2006/relationships/customXml" Target="../ink/ink291.xml"/><Relationship Id="rId639" Type="http://schemas.openxmlformats.org/officeDocument/2006/relationships/customXml" Target="../ink/ink320.xml"/><Relationship Id="rId4" Type="http://schemas.openxmlformats.org/officeDocument/2006/relationships/image" Target="../media/image6.png"/><Relationship Id="rId180" Type="http://schemas.openxmlformats.org/officeDocument/2006/relationships/customXml" Target="../ink/ink85.xml"/><Relationship Id="rId236" Type="http://schemas.openxmlformats.org/officeDocument/2006/relationships/customXml" Target="../ink/ink113.xml"/><Relationship Id="rId278" Type="http://schemas.openxmlformats.org/officeDocument/2006/relationships/customXml" Target="../ink/ink134.xml"/><Relationship Id="rId401" Type="http://schemas.openxmlformats.org/officeDocument/2006/relationships/customXml" Target="../ink/ink198.xml"/><Relationship Id="rId443" Type="http://schemas.openxmlformats.org/officeDocument/2006/relationships/customXml" Target="../ink/ink219.xml"/><Relationship Id="rId650" Type="http://schemas.openxmlformats.org/officeDocument/2006/relationships/image" Target="../media/image327.png"/><Relationship Id="rId303" Type="http://schemas.openxmlformats.org/officeDocument/2006/relationships/image" Target="../media/image159.png"/><Relationship Id="rId485" Type="http://schemas.openxmlformats.org/officeDocument/2006/relationships/customXml" Target="../ink/ink241.xml"/><Relationship Id="rId42" Type="http://schemas.openxmlformats.org/officeDocument/2006/relationships/customXml" Target="../ink/ink9.xml"/><Relationship Id="rId84" Type="http://schemas.openxmlformats.org/officeDocument/2006/relationships/customXml" Target="../ink/ink32.xml"/><Relationship Id="rId138" Type="http://schemas.openxmlformats.org/officeDocument/2006/relationships/customXml" Target="../ink/ink63.xml"/><Relationship Id="rId345" Type="http://schemas.openxmlformats.org/officeDocument/2006/relationships/customXml" Target="../ink/ink168.xml"/><Relationship Id="rId387" Type="http://schemas.openxmlformats.org/officeDocument/2006/relationships/image" Target="../media/image199.png"/><Relationship Id="rId510" Type="http://schemas.openxmlformats.org/officeDocument/2006/relationships/customXml" Target="../ink/ink254.xml"/><Relationship Id="rId552" Type="http://schemas.openxmlformats.org/officeDocument/2006/relationships/image" Target="../media/image279.png"/><Relationship Id="rId594" Type="http://schemas.openxmlformats.org/officeDocument/2006/relationships/customXml" Target="../ink/ink297.xml"/><Relationship Id="rId608" Type="http://schemas.openxmlformats.org/officeDocument/2006/relationships/image" Target="../media/image306.png"/><Relationship Id="rId191" Type="http://schemas.openxmlformats.org/officeDocument/2006/relationships/image" Target="../media/image103.png"/><Relationship Id="rId205" Type="http://schemas.openxmlformats.org/officeDocument/2006/relationships/image" Target="../media/image110.png"/><Relationship Id="rId247" Type="http://schemas.openxmlformats.org/officeDocument/2006/relationships/image" Target="../media/image131.png"/><Relationship Id="rId412" Type="http://schemas.openxmlformats.org/officeDocument/2006/relationships/image" Target="../media/image211.png"/><Relationship Id="rId107" Type="http://schemas.openxmlformats.org/officeDocument/2006/relationships/customXml" Target="../ink/ink46.xml"/><Relationship Id="rId289" Type="http://schemas.openxmlformats.org/officeDocument/2006/relationships/image" Target="../media/image152.png"/><Relationship Id="rId454" Type="http://schemas.openxmlformats.org/officeDocument/2006/relationships/image" Target="../media/image231.png"/><Relationship Id="rId496" Type="http://schemas.openxmlformats.org/officeDocument/2006/relationships/customXml" Target="../ink/ink247.xml"/><Relationship Id="rId11" Type="http://schemas.openxmlformats.org/officeDocument/2006/relationships/image" Target="../media/image13.png"/><Relationship Id="rId53" Type="http://schemas.openxmlformats.org/officeDocument/2006/relationships/image" Target="../media/image41.png"/><Relationship Id="rId149" Type="http://schemas.openxmlformats.org/officeDocument/2006/relationships/image" Target="../media/image82.png"/><Relationship Id="rId314" Type="http://schemas.openxmlformats.org/officeDocument/2006/relationships/customXml" Target="../ink/ink152.xml"/><Relationship Id="rId356" Type="http://schemas.openxmlformats.org/officeDocument/2006/relationships/customXml" Target="../ink/ink174.xml"/><Relationship Id="rId398" Type="http://schemas.openxmlformats.org/officeDocument/2006/relationships/image" Target="../media/image204.png"/><Relationship Id="rId521" Type="http://schemas.openxmlformats.org/officeDocument/2006/relationships/customXml" Target="../ink/ink260.xml"/><Relationship Id="rId563" Type="http://schemas.openxmlformats.org/officeDocument/2006/relationships/customXml" Target="../ink/ink281.xml"/><Relationship Id="rId619" Type="http://schemas.openxmlformats.org/officeDocument/2006/relationships/customXml" Target="../ink/ink310.xml"/><Relationship Id="rId95" Type="http://schemas.openxmlformats.org/officeDocument/2006/relationships/image" Target="../media/image59.png"/><Relationship Id="rId160" Type="http://schemas.openxmlformats.org/officeDocument/2006/relationships/customXml" Target="../ink/ink75.xml"/><Relationship Id="rId216" Type="http://schemas.openxmlformats.org/officeDocument/2006/relationships/customXml" Target="../ink/ink103.xml"/><Relationship Id="rId423" Type="http://schemas.openxmlformats.org/officeDocument/2006/relationships/customXml" Target="../ink/ink209.xml"/><Relationship Id="rId258" Type="http://schemas.openxmlformats.org/officeDocument/2006/relationships/customXml" Target="../ink/ink124.xml"/><Relationship Id="rId465" Type="http://schemas.openxmlformats.org/officeDocument/2006/relationships/customXml" Target="../ink/ink231.xml"/><Relationship Id="rId630" Type="http://schemas.openxmlformats.org/officeDocument/2006/relationships/image" Target="../media/image317.png"/><Relationship Id="rId22" Type="http://schemas.openxmlformats.org/officeDocument/2006/relationships/image" Target="../media/image24.jpeg"/><Relationship Id="rId64" Type="http://schemas.openxmlformats.org/officeDocument/2006/relationships/customXml" Target="../ink/ink21.xml"/><Relationship Id="rId118" Type="http://schemas.openxmlformats.org/officeDocument/2006/relationships/customXml" Target="../ink/ink52.xml"/><Relationship Id="rId325" Type="http://schemas.openxmlformats.org/officeDocument/2006/relationships/image" Target="../media/image170.png"/><Relationship Id="rId367" Type="http://schemas.openxmlformats.org/officeDocument/2006/relationships/customXml" Target="../ink/ink180.xml"/><Relationship Id="rId532" Type="http://schemas.openxmlformats.org/officeDocument/2006/relationships/image" Target="../media/image269.png"/><Relationship Id="rId574" Type="http://schemas.openxmlformats.org/officeDocument/2006/relationships/image" Target="../media/image290.png"/><Relationship Id="rId171" Type="http://schemas.openxmlformats.org/officeDocument/2006/relationships/image" Target="../media/image93.png"/><Relationship Id="rId227" Type="http://schemas.openxmlformats.org/officeDocument/2006/relationships/image" Target="../media/image121.png"/><Relationship Id="rId269" Type="http://schemas.openxmlformats.org/officeDocument/2006/relationships/image" Target="../media/image142.png"/><Relationship Id="rId434" Type="http://schemas.openxmlformats.org/officeDocument/2006/relationships/image" Target="../media/image222.png"/><Relationship Id="rId476" Type="http://schemas.openxmlformats.org/officeDocument/2006/relationships/image" Target="../media/image242.png"/><Relationship Id="rId641" Type="http://schemas.openxmlformats.org/officeDocument/2006/relationships/customXml" Target="../ink/ink321.xml"/><Relationship Id="rId33" Type="http://schemas.openxmlformats.org/officeDocument/2006/relationships/image" Target="../media/image31.png"/><Relationship Id="rId129" Type="http://schemas.openxmlformats.org/officeDocument/2006/relationships/image" Target="../media/image73.png"/><Relationship Id="rId280" Type="http://schemas.openxmlformats.org/officeDocument/2006/relationships/customXml" Target="../ink/ink135.xml"/><Relationship Id="rId336" Type="http://schemas.openxmlformats.org/officeDocument/2006/relationships/customXml" Target="../ink/ink163.xml"/><Relationship Id="rId501" Type="http://schemas.openxmlformats.org/officeDocument/2006/relationships/image" Target="../media/image254.png"/><Relationship Id="rId543" Type="http://schemas.openxmlformats.org/officeDocument/2006/relationships/customXml" Target="../ink/ink271.xml"/><Relationship Id="rId75" Type="http://schemas.openxmlformats.org/officeDocument/2006/relationships/image" Target="../media/image51.png"/><Relationship Id="rId140" Type="http://schemas.openxmlformats.org/officeDocument/2006/relationships/image" Target="../media/image78.png"/><Relationship Id="rId182" Type="http://schemas.openxmlformats.org/officeDocument/2006/relationships/customXml" Target="../ink/ink86.xml"/><Relationship Id="rId378" Type="http://schemas.openxmlformats.org/officeDocument/2006/relationships/image" Target="../media/image195.png"/><Relationship Id="rId403" Type="http://schemas.openxmlformats.org/officeDocument/2006/relationships/customXml" Target="../ink/ink199.xml"/><Relationship Id="rId585" Type="http://schemas.openxmlformats.org/officeDocument/2006/relationships/customXml" Target="../ink/ink292.xml"/><Relationship Id="rId6" Type="http://schemas.openxmlformats.org/officeDocument/2006/relationships/image" Target="../media/image8.png"/><Relationship Id="rId238" Type="http://schemas.openxmlformats.org/officeDocument/2006/relationships/customXml" Target="../ink/ink114.xml"/><Relationship Id="rId445" Type="http://schemas.openxmlformats.org/officeDocument/2006/relationships/customXml" Target="../ink/ink220.xml"/><Relationship Id="rId487" Type="http://schemas.openxmlformats.org/officeDocument/2006/relationships/customXml" Target="../ink/ink242.xml"/><Relationship Id="rId610" Type="http://schemas.openxmlformats.org/officeDocument/2006/relationships/image" Target="../media/image307.png"/><Relationship Id="rId652" Type="http://schemas.openxmlformats.org/officeDocument/2006/relationships/image" Target="../media/image328.png"/><Relationship Id="rId291" Type="http://schemas.openxmlformats.org/officeDocument/2006/relationships/image" Target="../media/image153.png"/><Relationship Id="rId305" Type="http://schemas.openxmlformats.org/officeDocument/2006/relationships/image" Target="../media/image160.png"/><Relationship Id="rId347" Type="http://schemas.openxmlformats.org/officeDocument/2006/relationships/customXml" Target="../ink/ink169.xml"/><Relationship Id="rId512" Type="http://schemas.openxmlformats.org/officeDocument/2006/relationships/customXml" Target="../ink/ink255.xml"/><Relationship Id="rId44" Type="http://schemas.openxmlformats.org/officeDocument/2006/relationships/customXml" Target="../ink/ink10.xml"/><Relationship Id="rId86" Type="http://schemas.openxmlformats.org/officeDocument/2006/relationships/image" Target="../media/image55.png"/><Relationship Id="rId151" Type="http://schemas.openxmlformats.org/officeDocument/2006/relationships/image" Target="../media/image83.png"/><Relationship Id="rId389" Type="http://schemas.openxmlformats.org/officeDocument/2006/relationships/image" Target="../media/image200.png"/><Relationship Id="rId554" Type="http://schemas.openxmlformats.org/officeDocument/2006/relationships/image" Target="../media/image280.png"/><Relationship Id="rId596" Type="http://schemas.openxmlformats.org/officeDocument/2006/relationships/image" Target="../media/image300.png"/><Relationship Id="rId193" Type="http://schemas.openxmlformats.org/officeDocument/2006/relationships/image" Target="../media/image104.png"/><Relationship Id="rId207" Type="http://schemas.openxmlformats.org/officeDocument/2006/relationships/image" Target="../media/image111.png"/><Relationship Id="rId249" Type="http://schemas.openxmlformats.org/officeDocument/2006/relationships/image" Target="../media/image132.png"/><Relationship Id="rId414" Type="http://schemas.openxmlformats.org/officeDocument/2006/relationships/image" Target="../media/image212.png"/><Relationship Id="rId456" Type="http://schemas.openxmlformats.org/officeDocument/2006/relationships/image" Target="../media/image232.png"/><Relationship Id="rId498" Type="http://schemas.openxmlformats.org/officeDocument/2006/relationships/customXml" Target="../ink/ink248.xml"/><Relationship Id="rId621" Type="http://schemas.openxmlformats.org/officeDocument/2006/relationships/customXml" Target="../ink/ink311.xml"/><Relationship Id="rId13" Type="http://schemas.openxmlformats.org/officeDocument/2006/relationships/image" Target="../media/image15.png"/><Relationship Id="rId109" Type="http://schemas.openxmlformats.org/officeDocument/2006/relationships/image" Target="../media/image64.png"/><Relationship Id="rId260" Type="http://schemas.openxmlformats.org/officeDocument/2006/relationships/customXml" Target="../ink/ink125.xml"/><Relationship Id="rId316" Type="http://schemas.openxmlformats.org/officeDocument/2006/relationships/customXml" Target="../ink/ink153.xml"/><Relationship Id="rId523" Type="http://schemas.openxmlformats.org/officeDocument/2006/relationships/customXml" Target="../ink/ink261.xml"/><Relationship Id="rId55" Type="http://schemas.openxmlformats.org/officeDocument/2006/relationships/customXml" Target="../ink/ink16.xml"/><Relationship Id="rId97" Type="http://schemas.openxmlformats.org/officeDocument/2006/relationships/image" Target="../media/image60.png"/><Relationship Id="rId120" Type="http://schemas.openxmlformats.org/officeDocument/2006/relationships/customXml" Target="../ink/ink53.xml"/><Relationship Id="rId358" Type="http://schemas.openxmlformats.org/officeDocument/2006/relationships/customXml" Target="../ink/ink175.xml"/><Relationship Id="rId565" Type="http://schemas.openxmlformats.org/officeDocument/2006/relationships/customXml" Target="../ink/ink282.xml"/><Relationship Id="rId162" Type="http://schemas.openxmlformats.org/officeDocument/2006/relationships/customXml" Target="../ink/ink76.xml"/><Relationship Id="rId218" Type="http://schemas.openxmlformats.org/officeDocument/2006/relationships/customXml" Target="../ink/ink104.xml"/><Relationship Id="rId425" Type="http://schemas.openxmlformats.org/officeDocument/2006/relationships/customXml" Target="../ink/ink210.xml"/><Relationship Id="rId467" Type="http://schemas.openxmlformats.org/officeDocument/2006/relationships/customXml" Target="../ink/ink232.xml"/><Relationship Id="rId632" Type="http://schemas.openxmlformats.org/officeDocument/2006/relationships/image" Target="../media/image318.png"/><Relationship Id="rId271" Type="http://schemas.openxmlformats.org/officeDocument/2006/relationships/image" Target="../media/image143.png"/><Relationship Id="rId24" Type="http://schemas.openxmlformats.org/officeDocument/2006/relationships/image" Target="../media/image26.jpeg"/><Relationship Id="rId66" Type="http://schemas.openxmlformats.org/officeDocument/2006/relationships/customXml" Target="../ink/ink22.xml"/><Relationship Id="rId131" Type="http://schemas.openxmlformats.org/officeDocument/2006/relationships/image" Target="../media/image74.png"/><Relationship Id="rId327" Type="http://schemas.openxmlformats.org/officeDocument/2006/relationships/image" Target="../media/image171.png"/><Relationship Id="rId369" Type="http://schemas.openxmlformats.org/officeDocument/2006/relationships/customXml" Target="../ink/ink181.xml"/><Relationship Id="rId534" Type="http://schemas.openxmlformats.org/officeDocument/2006/relationships/image" Target="../media/image270.png"/><Relationship Id="rId576" Type="http://schemas.openxmlformats.org/officeDocument/2006/relationships/image" Target="../media/image291.png"/><Relationship Id="rId173" Type="http://schemas.openxmlformats.org/officeDocument/2006/relationships/image" Target="../media/image94.png"/><Relationship Id="rId229" Type="http://schemas.openxmlformats.org/officeDocument/2006/relationships/image" Target="../media/image122.png"/><Relationship Id="rId380" Type="http://schemas.openxmlformats.org/officeDocument/2006/relationships/image" Target="../media/image196.png"/><Relationship Id="rId436" Type="http://schemas.openxmlformats.org/officeDocument/2006/relationships/image" Target="../media/image223.png"/><Relationship Id="rId601" Type="http://schemas.openxmlformats.org/officeDocument/2006/relationships/customXml" Target="../ink/ink301.xml"/><Relationship Id="rId643" Type="http://schemas.openxmlformats.org/officeDocument/2006/relationships/customXml" Target="../ink/ink322.xml"/><Relationship Id="rId240" Type="http://schemas.openxmlformats.org/officeDocument/2006/relationships/customXml" Target="../ink/ink115.xml"/><Relationship Id="rId478" Type="http://schemas.openxmlformats.org/officeDocument/2006/relationships/image" Target="../media/image243.png"/><Relationship Id="rId35" Type="http://schemas.openxmlformats.org/officeDocument/2006/relationships/image" Target="../media/image32.png"/><Relationship Id="rId77" Type="http://schemas.openxmlformats.org/officeDocument/2006/relationships/image" Target="../media/image52.png"/><Relationship Id="rId100" Type="http://schemas.openxmlformats.org/officeDocument/2006/relationships/customXml" Target="../ink/ink42.xml"/><Relationship Id="rId282" Type="http://schemas.openxmlformats.org/officeDocument/2006/relationships/customXml" Target="../ink/ink136.xml"/><Relationship Id="rId338" Type="http://schemas.openxmlformats.org/officeDocument/2006/relationships/customXml" Target="../ink/ink164.xml"/><Relationship Id="rId503" Type="http://schemas.openxmlformats.org/officeDocument/2006/relationships/image" Target="../media/image255.png"/><Relationship Id="rId545" Type="http://schemas.openxmlformats.org/officeDocument/2006/relationships/customXml" Target="../ink/ink272.xml"/><Relationship Id="rId587" Type="http://schemas.openxmlformats.org/officeDocument/2006/relationships/customXml" Target="../ink/ink293.xml"/><Relationship Id="rId8" Type="http://schemas.openxmlformats.org/officeDocument/2006/relationships/image" Target="../media/image10.png"/><Relationship Id="rId142" Type="http://schemas.openxmlformats.org/officeDocument/2006/relationships/customXml" Target="../ink/ink66.xml"/><Relationship Id="rId184" Type="http://schemas.openxmlformats.org/officeDocument/2006/relationships/customXml" Target="../ink/ink87.xml"/><Relationship Id="rId391" Type="http://schemas.openxmlformats.org/officeDocument/2006/relationships/image" Target="../media/image201.png"/><Relationship Id="rId405" Type="http://schemas.openxmlformats.org/officeDocument/2006/relationships/customXml" Target="../ink/ink200.xml"/><Relationship Id="rId447" Type="http://schemas.openxmlformats.org/officeDocument/2006/relationships/image" Target="../media/image228.png"/><Relationship Id="rId612" Type="http://schemas.openxmlformats.org/officeDocument/2006/relationships/image" Target="../media/image308.png"/><Relationship Id="rId251" Type="http://schemas.openxmlformats.org/officeDocument/2006/relationships/image" Target="../media/image133.png"/><Relationship Id="rId489" Type="http://schemas.openxmlformats.org/officeDocument/2006/relationships/customXml" Target="../ink/ink243.xml"/><Relationship Id="rId46" Type="http://schemas.openxmlformats.org/officeDocument/2006/relationships/customXml" Target="../ink/ink11.xml"/><Relationship Id="rId293" Type="http://schemas.openxmlformats.org/officeDocument/2006/relationships/image" Target="../media/image154.png"/><Relationship Id="rId307" Type="http://schemas.openxmlformats.org/officeDocument/2006/relationships/image" Target="../media/image161.png"/><Relationship Id="rId349" Type="http://schemas.openxmlformats.org/officeDocument/2006/relationships/customXml" Target="../ink/ink170.xml"/><Relationship Id="rId514" Type="http://schemas.openxmlformats.org/officeDocument/2006/relationships/customXml" Target="../ink/ink256.xml"/><Relationship Id="rId556" Type="http://schemas.openxmlformats.org/officeDocument/2006/relationships/image" Target="../media/image281.png"/><Relationship Id="rId88" Type="http://schemas.openxmlformats.org/officeDocument/2006/relationships/image" Target="../media/image56.png"/><Relationship Id="rId111" Type="http://schemas.openxmlformats.org/officeDocument/2006/relationships/image" Target="../media/image65.png"/><Relationship Id="rId153" Type="http://schemas.openxmlformats.org/officeDocument/2006/relationships/image" Target="../media/image84.png"/><Relationship Id="rId195" Type="http://schemas.openxmlformats.org/officeDocument/2006/relationships/image" Target="../media/image105.png"/><Relationship Id="rId209" Type="http://schemas.openxmlformats.org/officeDocument/2006/relationships/image" Target="../media/image112.png"/><Relationship Id="rId360" Type="http://schemas.openxmlformats.org/officeDocument/2006/relationships/customXml" Target="../ink/ink176.xml"/><Relationship Id="rId416" Type="http://schemas.openxmlformats.org/officeDocument/2006/relationships/image" Target="../media/image213.png"/><Relationship Id="rId598" Type="http://schemas.openxmlformats.org/officeDocument/2006/relationships/image" Target="../media/image301.png"/><Relationship Id="rId220" Type="http://schemas.openxmlformats.org/officeDocument/2006/relationships/customXml" Target="../ink/ink105.xml"/><Relationship Id="rId458" Type="http://schemas.openxmlformats.org/officeDocument/2006/relationships/image" Target="../media/image233.png"/><Relationship Id="rId623" Type="http://schemas.openxmlformats.org/officeDocument/2006/relationships/customXml" Target="../ink/ink312.xml"/><Relationship Id="rId15" Type="http://schemas.openxmlformats.org/officeDocument/2006/relationships/image" Target="../media/image17.png"/><Relationship Id="rId57" Type="http://schemas.openxmlformats.org/officeDocument/2006/relationships/customXml" Target="../ink/ink17.xml"/><Relationship Id="rId262" Type="http://schemas.openxmlformats.org/officeDocument/2006/relationships/customXml" Target="../ink/ink126.xml"/><Relationship Id="rId318" Type="http://schemas.openxmlformats.org/officeDocument/2006/relationships/customXml" Target="../ink/ink154.xml"/><Relationship Id="rId525" Type="http://schemas.openxmlformats.org/officeDocument/2006/relationships/customXml" Target="../ink/ink262.xml"/><Relationship Id="rId567" Type="http://schemas.openxmlformats.org/officeDocument/2006/relationships/customXml" Target="../ink/ink283.xml"/><Relationship Id="rId99" Type="http://schemas.openxmlformats.org/officeDocument/2006/relationships/customXml" Target="../ink/ink41.xml"/><Relationship Id="rId122" Type="http://schemas.openxmlformats.org/officeDocument/2006/relationships/customXml" Target="../ink/ink54.xml"/><Relationship Id="rId164" Type="http://schemas.openxmlformats.org/officeDocument/2006/relationships/customXml" Target="../ink/ink77.xml"/><Relationship Id="rId371" Type="http://schemas.openxmlformats.org/officeDocument/2006/relationships/customXml" Target="../ink/ink182.xml"/><Relationship Id="rId427" Type="http://schemas.openxmlformats.org/officeDocument/2006/relationships/customXml" Target="../ink/ink211.xml"/><Relationship Id="rId469" Type="http://schemas.openxmlformats.org/officeDocument/2006/relationships/customXml" Target="../ink/ink233.xml"/><Relationship Id="rId634" Type="http://schemas.openxmlformats.org/officeDocument/2006/relationships/image" Target="../media/image319.png"/><Relationship Id="rId26" Type="http://schemas.openxmlformats.org/officeDocument/2006/relationships/customXml" Target="../ink/ink1.xml"/><Relationship Id="rId231" Type="http://schemas.openxmlformats.org/officeDocument/2006/relationships/image" Target="../media/image123.png"/><Relationship Id="rId273" Type="http://schemas.openxmlformats.org/officeDocument/2006/relationships/image" Target="../media/image144.png"/><Relationship Id="rId329" Type="http://schemas.openxmlformats.org/officeDocument/2006/relationships/image" Target="../media/image172.png"/><Relationship Id="rId480" Type="http://schemas.openxmlformats.org/officeDocument/2006/relationships/image" Target="../media/image244.png"/><Relationship Id="rId536" Type="http://schemas.openxmlformats.org/officeDocument/2006/relationships/image" Target="../media/image271.png"/><Relationship Id="rId68" Type="http://schemas.openxmlformats.org/officeDocument/2006/relationships/customXml" Target="../ink/ink23.xml"/><Relationship Id="rId133" Type="http://schemas.openxmlformats.org/officeDocument/2006/relationships/image" Target="../media/image75.png"/><Relationship Id="rId175" Type="http://schemas.openxmlformats.org/officeDocument/2006/relationships/image" Target="../media/image95.png"/><Relationship Id="rId340" Type="http://schemas.openxmlformats.org/officeDocument/2006/relationships/customXml" Target="../ink/ink165.xml"/><Relationship Id="rId578" Type="http://schemas.openxmlformats.org/officeDocument/2006/relationships/image" Target="../media/image292.png"/><Relationship Id="rId200" Type="http://schemas.openxmlformats.org/officeDocument/2006/relationships/customXml" Target="../ink/ink95.xml"/><Relationship Id="rId382" Type="http://schemas.openxmlformats.org/officeDocument/2006/relationships/customXml" Target="../ink/ink188.xml"/><Relationship Id="rId438" Type="http://schemas.openxmlformats.org/officeDocument/2006/relationships/image" Target="../media/image224.png"/><Relationship Id="rId603" Type="http://schemas.openxmlformats.org/officeDocument/2006/relationships/customXml" Target="../ink/ink302.xml"/><Relationship Id="rId645" Type="http://schemas.openxmlformats.org/officeDocument/2006/relationships/customXml" Target="../ink/ink323.xml"/><Relationship Id="rId242" Type="http://schemas.openxmlformats.org/officeDocument/2006/relationships/customXml" Target="../ink/ink116.xml"/><Relationship Id="rId284" Type="http://schemas.openxmlformats.org/officeDocument/2006/relationships/customXml" Target="../ink/ink137.xml"/><Relationship Id="rId491" Type="http://schemas.openxmlformats.org/officeDocument/2006/relationships/customXml" Target="../ink/ink244.xml"/><Relationship Id="rId505" Type="http://schemas.openxmlformats.org/officeDocument/2006/relationships/image" Target="../media/image256.png"/><Relationship Id="rId37" Type="http://schemas.openxmlformats.org/officeDocument/2006/relationships/image" Target="../media/image33.png"/><Relationship Id="rId79" Type="http://schemas.openxmlformats.org/officeDocument/2006/relationships/image" Target="../media/image53.png"/><Relationship Id="rId102" Type="http://schemas.openxmlformats.org/officeDocument/2006/relationships/customXml" Target="../ink/ink43.xml"/><Relationship Id="rId144" Type="http://schemas.openxmlformats.org/officeDocument/2006/relationships/customXml" Target="../ink/ink67.xml"/><Relationship Id="rId547" Type="http://schemas.openxmlformats.org/officeDocument/2006/relationships/customXml" Target="../ink/ink273.xml"/><Relationship Id="rId589" Type="http://schemas.openxmlformats.org/officeDocument/2006/relationships/customXml" Target="../ink/ink294.xml"/><Relationship Id="rId90" Type="http://schemas.openxmlformats.org/officeDocument/2006/relationships/customXml" Target="../ink/ink36.xml"/><Relationship Id="rId186" Type="http://schemas.openxmlformats.org/officeDocument/2006/relationships/customXml" Target="../ink/ink88.xml"/><Relationship Id="rId351" Type="http://schemas.openxmlformats.org/officeDocument/2006/relationships/image" Target="../media/image182.png"/><Relationship Id="rId393" Type="http://schemas.openxmlformats.org/officeDocument/2006/relationships/customXml" Target="../ink/ink194.xml"/><Relationship Id="rId407" Type="http://schemas.openxmlformats.org/officeDocument/2006/relationships/customXml" Target="../ink/ink201.xml"/><Relationship Id="rId449" Type="http://schemas.openxmlformats.org/officeDocument/2006/relationships/image" Target="../media/image229.png"/><Relationship Id="rId614" Type="http://schemas.openxmlformats.org/officeDocument/2006/relationships/image" Target="../media/image309.png"/><Relationship Id="rId211" Type="http://schemas.openxmlformats.org/officeDocument/2006/relationships/image" Target="../media/image113.png"/><Relationship Id="rId253" Type="http://schemas.openxmlformats.org/officeDocument/2006/relationships/image" Target="../media/image134.png"/><Relationship Id="rId295" Type="http://schemas.openxmlformats.org/officeDocument/2006/relationships/image" Target="../media/image155.png"/><Relationship Id="rId309" Type="http://schemas.openxmlformats.org/officeDocument/2006/relationships/image" Target="../media/image162.png"/><Relationship Id="rId460" Type="http://schemas.openxmlformats.org/officeDocument/2006/relationships/image" Target="../media/image234.png"/><Relationship Id="rId516" Type="http://schemas.openxmlformats.org/officeDocument/2006/relationships/image" Target="../media/image261.png"/><Relationship Id="rId48" Type="http://schemas.openxmlformats.org/officeDocument/2006/relationships/customXml" Target="../ink/ink12.xml"/><Relationship Id="rId113" Type="http://schemas.openxmlformats.org/officeDocument/2006/relationships/image" Target="../media/image66.png"/><Relationship Id="rId320" Type="http://schemas.openxmlformats.org/officeDocument/2006/relationships/customXml" Target="../ink/ink155.xml"/><Relationship Id="rId558" Type="http://schemas.openxmlformats.org/officeDocument/2006/relationships/image" Target="../media/image282.png"/><Relationship Id="rId155" Type="http://schemas.openxmlformats.org/officeDocument/2006/relationships/image" Target="../media/image85.png"/><Relationship Id="rId197" Type="http://schemas.openxmlformats.org/officeDocument/2006/relationships/image" Target="../media/image106.png"/><Relationship Id="rId362" Type="http://schemas.openxmlformats.org/officeDocument/2006/relationships/image" Target="../media/image187.png"/><Relationship Id="rId418" Type="http://schemas.openxmlformats.org/officeDocument/2006/relationships/image" Target="../media/image214.png"/><Relationship Id="rId625" Type="http://schemas.openxmlformats.org/officeDocument/2006/relationships/customXml" Target="../ink/ink313.xml"/><Relationship Id="rId222" Type="http://schemas.openxmlformats.org/officeDocument/2006/relationships/customXml" Target="../ink/ink106.xml"/><Relationship Id="rId264" Type="http://schemas.openxmlformats.org/officeDocument/2006/relationships/customXml" Target="../ink/ink127.xml"/><Relationship Id="rId471" Type="http://schemas.openxmlformats.org/officeDocument/2006/relationships/customXml" Target="../ink/ink234.xml"/><Relationship Id="rId17" Type="http://schemas.openxmlformats.org/officeDocument/2006/relationships/image" Target="../media/image19.jpeg"/><Relationship Id="rId59" Type="http://schemas.openxmlformats.org/officeDocument/2006/relationships/image" Target="../media/image43.png"/><Relationship Id="rId124" Type="http://schemas.openxmlformats.org/officeDocument/2006/relationships/customXml" Target="../ink/ink55.xml"/><Relationship Id="rId527" Type="http://schemas.openxmlformats.org/officeDocument/2006/relationships/customXml" Target="../ink/ink263.xml"/><Relationship Id="rId569" Type="http://schemas.openxmlformats.org/officeDocument/2006/relationships/customXml" Target="../ink/ink284.xml"/><Relationship Id="rId70" Type="http://schemas.openxmlformats.org/officeDocument/2006/relationships/customXml" Target="../ink/ink24.xml"/><Relationship Id="rId166" Type="http://schemas.openxmlformats.org/officeDocument/2006/relationships/customXml" Target="../ink/ink78.xml"/><Relationship Id="rId331" Type="http://schemas.openxmlformats.org/officeDocument/2006/relationships/image" Target="../media/image173.png"/><Relationship Id="rId373" Type="http://schemas.openxmlformats.org/officeDocument/2006/relationships/customXml" Target="../ink/ink183.xml"/><Relationship Id="rId429" Type="http://schemas.openxmlformats.org/officeDocument/2006/relationships/customXml" Target="../ink/ink212.xml"/><Relationship Id="rId580" Type="http://schemas.openxmlformats.org/officeDocument/2006/relationships/image" Target="../media/image293.png"/><Relationship Id="rId63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4.png"/><Relationship Id="rId440" Type="http://schemas.openxmlformats.org/officeDocument/2006/relationships/image" Target="../media/image225.png"/><Relationship Id="rId28" Type="http://schemas.openxmlformats.org/officeDocument/2006/relationships/customXml" Target="../ink/ink2.xml"/><Relationship Id="rId275" Type="http://schemas.openxmlformats.org/officeDocument/2006/relationships/image" Target="../media/image145.png"/><Relationship Id="rId300" Type="http://schemas.openxmlformats.org/officeDocument/2006/relationships/customXml" Target="../ink/ink145.xml"/><Relationship Id="rId482" Type="http://schemas.openxmlformats.org/officeDocument/2006/relationships/image" Target="../media/image245.png"/><Relationship Id="rId538" Type="http://schemas.openxmlformats.org/officeDocument/2006/relationships/image" Target="../media/image272.png"/><Relationship Id="rId81" Type="http://schemas.openxmlformats.org/officeDocument/2006/relationships/customXml" Target="../ink/ink30.xml"/><Relationship Id="rId135" Type="http://schemas.openxmlformats.org/officeDocument/2006/relationships/image" Target="../media/image76.png"/><Relationship Id="rId177" Type="http://schemas.openxmlformats.org/officeDocument/2006/relationships/image" Target="../media/image96.png"/><Relationship Id="rId342" Type="http://schemas.openxmlformats.org/officeDocument/2006/relationships/customXml" Target="../ink/ink166.xml"/><Relationship Id="rId384" Type="http://schemas.openxmlformats.org/officeDocument/2006/relationships/customXml" Target="../ink/ink189.xml"/><Relationship Id="rId591" Type="http://schemas.openxmlformats.org/officeDocument/2006/relationships/image" Target="../media/image298.png"/><Relationship Id="rId605" Type="http://schemas.openxmlformats.org/officeDocument/2006/relationships/customXml" Target="../ink/ink303.xml"/><Relationship Id="rId202" Type="http://schemas.openxmlformats.org/officeDocument/2006/relationships/customXml" Target="../ink/ink96.xml"/><Relationship Id="rId244" Type="http://schemas.openxmlformats.org/officeDocument/2006/relationships/customXml" Target="../ink/ink117.xml"/><Relationship Id="rId647" Type="http://schemas.openxmlformats.org/officeDocument/2006/relationships/customXml" Target="../ink/ink324.xml"/><Relationship Id="rId39" Type="http://schemas.openxmlformats.org/officeDocument/2006/relationships/image" Target="../media/image34.png"/><Relationship Id="rId286" Type="http://schemas.openxmlformats.org/officeDocument/2006/relationships/customXml" Target="../ink/ink138.xml"/><Relationship Id="rId451" Type="http://schemas.openxmlformats.org/officeDocument/2006/relationships/image" Target="../media/image230.png"/><Relationship Id="rId493" Type="http://schemas.openxmlformats.org/officeDocument/2006/relationships/customXml" Target="../ink/ink245.xml"/><Relationship Id="rId507" Type="http://schemas.openxmlformats.org/officeDocument/2006/relationships/image" Target="../media/image257.png"/><Relationship Id="rId549" Type="http://schemas.openxmlformats.org/officeDocument/2006/relationships/customXml" Target="../ink/ink274.xml"/><Relationship Id="rId50" Type="http://schemas.openxmlformats.org/officeDocument/2006/relationships/customXml" Target="../ink/ink13.xml"/><Relationship Id="rId104" Type="http://schemas.openxmlformats.org/officeDocument/2006/relationships/customXml" Target="../ink/ink44.xml"/><Relationship Id="rId146" Type="http://schemas.openxmlformats.org/officeDocument/2006/relationships/customXml" Target="../ink/ink68.xml"/><Relationship Id="rId188" Type="http://schemas.openxmlformats.org/officeDocument/2006/relationships/customXml" Target="../ink/ink89.xml"/><Relationship Id="rId311" Type="http://schemas.openxmlformats.org/officeDocument/2006/relationships/image" Target="../media/image163.png"/><Relationship Id="rId353" Type="http://schemas.openxmlformats.org/officeDocument/2006/relationships/image" Target="../media/image183.png"/><Relationship Id="rId395" Type="http://schemas.openxmlformats.org/officeDocument/2006/relationships/customXml" Target="../ink/ink195.xml"/><Relationship Id="rId409" Type="http://schemas.openxmlformats.org/officeDocument/2006/relationships/customXml" Target="../ink/ink202.xml"/><Relationship Id="rId560" Type="http://schemas.openxmlformats.org/officeDocument/2006/relationships/image" Target="../media/image283.png"/><Relationship Id="rId92" Type="http://schemas.openxmlformats.org/officeDocument/2006/relationships/customXml" Target="../ink/ink37.xml"/><Relationship Id="rId213" Type="http://schemas.openxmlformats.org/officeDocument/2006/relationships/image" Target="../media/image114.png"/><Relationship Id="rId420" Type="http://schemas.openxmlformats.org/officeDocument/2006/relationships/image" Target="../media/image215.png"/><Relationship Id="rId616" Type="http://schemas.openxmlformats.org/officeDocument/2006/relationships/image" Target="../media/image310.png"/><Relationship Id="rId255" Type="http://schemas.openxmlformats.org/officeDocument/2006/relationships/image" Target="../media/image135.png"/><Relationship Id="rId297" Type="http://schemas.openxmlformats.org/officeDocument/2006/relationships/image" Target="../media/image156.png"/><Relationship Id="rId462" Type="http://schemas.openxmlformats.org/officeDocument/2006/relationships/image" Target="../media/image235.png"/><Relationship Id="rId518" Type="http://schemas.openxmlformats.org/officeDocument/2006/relationships/image" Target="../media/image262.png"/><Relationship Id="rId115" Type="http://schemas.openxmlformats.org/officeDocument/2006/relationships/image" Target="../media/image67.png"/><Relationship Id="rId157" Type="http://schemas.openxmlformats.org/officeDocument/2006/relationships/image" Target="../media/image86.png"/><Relationship Id="rId322" Type="http://schemas.openxmlformats.org/officeDocument/2006/relationships/customXml" Target="../ink/ink156.xml"/><Relationship Id="rId364" Type="http://schemas.openxmlformats.org/officeDocument/2006/relationships/image" Target="../media/image188.png"/><Relationship Id="rId61" Type="http://schemas.openxmlformats.org/officeDocument/2006/relationships/image" Target="../media/image44.png"/><Relationship Id="rId199" Type="http://schemas.openxmlformats.org/officeDocument/2006/relationships/image" Target="../media/image107.png"/><Relationship Id="rId571" Type="http://schemas.openxmlformats.org/officeDocument/2006/relationships/customXml" Target="../ink/ink285.xml"/><Relationship Id="rId627" Type="http://schemas.openxmlformats.org/officeDocument/2006/relationships/customXml" Target="../ink/ink314.xml"/><Relationship Id="rId19" Type="http://schemas.openxmlformats.org/officeDocument/2006/relationships/image" Target="../media/image21.jpeg"/><Relationship Id="rId224" Type="http://schemas.openxmlformats.org/officeDocument/2006/relationships/customXml" Target="../ink/ink107.xml"/><Relationship Id="rId266" Type="http://schemas.openxmlformats.org/officeDocument/2006/relationships/customXml" Target="../ink/ink128.xml"/><Relationship Id="rId431" Type="http://schemas.openxmlformats.org/officeDocument/2006/relationships/customXml" Target="../ink/ink213.xml"/><Relationship Id="rId473" Type="http://schemas.openxmlformats.org/officeDocument/2006/relationships/customXml" Target="../ink/ink235.xml"/><Relationship Id="rId529" Type="http://schemas.openxmlformats.org/officeDocument/2006/relationships/customXml" Target="../ink/ink264.xml"/><Relationship Id="rId30" Type="http://schemas.openxmlformats.org/officeDocument/2006/relationships/customXml" Target="../ink/ink3.xml"/><Relationship Id="rId126" Type="http://schemas.openxmlformats.org/officeDocument/2006/relationships/image" Target="../media/image72.png"/><Relationship Id="rId168" Type="http://schemas.openxmlformats.org/officeDocument/2006/relationships/customXml" Target="../ink/ink79.xml"/><Relationship Id="rId333" Type="http://schemas.openxmlformats.org/officeDocument/2006/relationships/image" Target="../media/image174.png"/><Relationship Id="rId540" Type="http://schemas.openxmlformats.org/officeDocument/2006/relationships/image" Target="../media/image273.png"/><Relationship Id="rId72" Type="http://schemas.openxmlformats.org/officeDocument/2006/relationships/customXml" Target="../ink/ink25.xml"/><Relationship Id="rId375" Type="http://schemas.openxmlformats.org/officeDocument/2006/relationships/customXml" Target="../ink/ink184.xml"/><Relationship Id="rId582" Type="http://schemas.openxmlformats.org/officeDocument/2006/relationships/image" Target="../media/image294.png"/><Relationship Id="rId638" Type="http://schemas.openxmlformats.org/officeDocument/2006/relationships/image" Target="../media/image321.png"/><Relationship Id="rId3" Type="http://schemas.openxmlformats.org/officeDocument/2006/relationships/image" Target="../media/image5.png"/><Relationship Id="rId235" Type="http://schemas.openxmlformats.org/officeDocument/2006/relationships/image" Target="../media/image125.png"/><Relationship Id="rId277" Type="http://schemas.openxmlformats.org/officeDocument/2006/relationships/image" Target="../media/image146.png"/><Relationship Id="rId400" Type="http://schemas.openxmlformats.org/officeDocument/2006/relationships/image" Target="../media/image205.png"/><Relationship Id="rId442" Type="http://schemas.openxmlformats.org/officeDocument/2006/relationships/image" Target="../media/image226.png"/><Relationship Id="rId484" Type="http://schemas.openxmlformats.org/officeDocument/2006/relationships/image" Target="../media/image246.png"/><Relationship Id="rId137" Type="http://schemas.openxmlformats.org/officeDocument/2006/relationships/image" Target="../media/image77.png"/><Relationship Id="rId302" Type="http://schemas.openxmlformats.org/officeDocument/2006/relationships/customXml" Target="../ink/ink146.xml"/><Relationship Id="rId344" Type="http://schemas.openxmlformats.org/officeDocument/2006/relationships/image" Target="../media/image179.png"/><Relationship Id="rId41" Type="http://schemas.openxmlformats.org/officeDocument/2006/relationships/image" Target="../media/image35.png"/><Relationship Id="rId83" Type="http://schemas.openxmlformats.org/officeDocument/2006/relationships/customXml" Target="../ink/ink31.xml"/><Relationship Id="rId179" Type="http://schemas.openxmlformats.org/officeDocument/2006/relationships/image" Target="../media/image97.png"/><Relationship Id="rId386" Type="http://schemas.openxmlformats.org/officeDocument/2006/relationships/customXml" Target="../ink/ink190.xml"/><Relationship Id="rId551" Type="http://schemas.openxmlformats.org/officeDocument/2006/relationships/customXml" Target="../ink/ink275.xml"/><Relationship Id="rId593" Type="http://schemas.openxmlformats.org/officeDocument/2006/relationships/image" Target="../media/image299.png"/><Relationship Id="rId607" Type="http://schemas.openxmlformats.org/officeDocument/2006/relationships/customXml" Target="../ink/ink304.xml"/><Relationship Id="rId649" Type="http://schemas.openxmlformats.org/officeDocument/2006/relationships/customXml" Target="../ink/ink325.xml"/><Relationship Id="rId190" Type="http://schemas.openxmlformats.org/officeDocument/2006/relationships/customXml" Target="../ink/ink90.xml"/><Relationship Id="rId204" Type="http://schemas.openxmlformats.org/officeDocument/2006/relationships/customXml" Target="../ink/ink97.xml"/><Relationship Id="rId246" Type="http://schemas.openxmlformats.org/officeDocument/2006/relationships/customXml" Target="../ink/ink118.xml"/><Relationship Id="rId288" Type="http://schemas.openxmlformats.org/officeDocument/2006/relationships/customXml" Target="../ink/ink139.xml"/><Relationship Id="rId411" Type="http://schemas.openxmlformats.org/officeDocument/2006/relationships/customXml" Target="../ink/ink203.xml"/><Relationship Id="rId453" Type="http://schemas.openxmlformats.org/officeDocument/2006/relationships/customXml" Target="../ink/ink225.xml"/><Relationship Id="rId509" Type="http://schemas.openxmlformats.org/officeDocument/2006/relationships/image" Target="../media/image258.png"/><Relationship Id="rId106" Type="http://schemas.openxmlformats.org/officeDocument/2006/relationships/image" Target="../media/image63.png"/><Relationship Id="rId313" Type="http://schemas.openxmlformats.org/officeDocument/2006/relationships/image" Target="../media/image164.png"/><Relationship Id="rId495" Type="http://schemas.openxmlformats.org/officeDocument/2006/relationships/customXml" Target="../ink/ink246.xml"/><Relationship Id="rId10" Type="http://schemas.openxmlformats.org/officeDocument/2006/relationships/image" Target="../media/image12.png"/><Relationship Id="rId52" Type="http://schemas.openxmlformats.org/officeDocument/2006/relationships/customXml" Target="../ink/ink14.xml"/><Relationship Id="rId94" Type="http://schemas.openxmlformats.org/officeDocument/2006/relationships/customXml" Target="../ink/ink38.xml"/><Relationship Id="rId148" Type="http://schemas.openxmlformats.org/officeDocument/2006/relationships/customXml" Target="../ink/ink69.xml"/><Relationship Id="rId355" Type="http://schemas.openxmlformats.org/officeDocument/2006/relationships/image" Target="../media/image184.png"/><Relationship Id="rId397" Type="http://schemas.openxmlformats.org/officeDocument/2006/relationships/customXml" Target="../ink/ink196.xml"/><Relationship Id="rId520" Type="http://schemas.openxmlformats.org/officeDocument/2006/relationships/image" Target="../media/image263.png"/><Relationship Id="rId562" Type="http://schemas.openxmlformats.org/officeDocument/2006/relationships/image" Target="../media/image284.png"/><Relationship Id="rId618" Type="http://schemas.openxmlformats.org/officeDocument/2006/relationships/image" Target="../media/image311.png"/><Relationship Id="rId215" Type="http://schemas.openxmlformats.org/officeDocument/2006/relationships/image" Target="../media/image115.png"/><Relationship Id="rId257" Type="http://schemas.openxmlformats.org/officeDocument/2006/relationships/image" Target="../media/image136.png"/><Relationship Id="rId422" Type="http://schemas.openxmlformats.org/officeDocument/2006/relationships/image" Target="../media/image216.png"/><Relationship Id="rId464" Type="http://schemas.openxmlformats.org/officeDocument/2006/relationships/image" Target="../media/image236.png"/><Relationship Id="rId299" Type="http://schemas.openxmlformats.org/officeDocument/2006/relationships/image" Target="../media/image157.png"/><Relationship Id="rId63" Type="http://schemas.openxmlformats.org/officeDocument/2006/relationships/image" Target="../media/image45.png"/><Relationship Id="rId159" Type="http://schemas.openxmlformats.org/officeDocument/2006/relationships/image" Target="../media/image87.png"/><Relationship Id="rId366" Type="http://schemas.openxmlformats.org/officeDocument/2006/relationships/image" Target="../media/image189.png"/><Relationship Id="rId573" Type="http://schemas.openxmlformats.org/officeDocument/2006/relationships/customXml" Target="../ink/ink286.xml"/><Relationship Id="rId226" Type="http://schemas.openxmlformats.org/officeDocument/2006/relationships/customXml" Target="../ink/ink108.xml"/><Relationship Id="rId433" Type="http://schemas.openxmlformats.org/officeDocument/2006/relationships/customXml" Target="../ink/ink214.xml"/><Relationship Id="rId640" Type="http://schemas.openxmlformats.org/officeDocument/2006/relationships/image" Target="../media/image322.png"/><Relationship Id="rId74" Type="http://schemas.openxmlformats.org/officeDocument/2006/relationships/customXml" Target="../ink/ink26.xml"/><Relationship Id="rId377" Type="http://schemas.openxmlformats.org/officeDocument/2006/relationships/customXml" Target="../ink/ink185.xml"/><Relationship Id="rId500" Type="http://schemas.openxmlformats.org/officeDocument/2006/relationships/customXml" Target="../ink/ink249.xml"/><Relationship Id="rId584" Type="http://schemas.openxmlformats.org/officeDocument/2006/relationships/image" Target="../media/image295.png"/><Relationship Id="rId5" Type="http://schemas.openxmlformats.org/officeDocument/2006/relationships/image" Target="../media/image7.png"/><Relationship Id="rId237" Type="http://schemas.openxmlformats.org/officeDocument/2006/relationships/image" Target="../media/image126.png"/><Relationship Id="rId444" Type="http://schemas.openxmlformats.org/officeDocument/2006/relationships/image" Target="../media/image227.png"/><Relationship Id="rId651" Type="http://schemas.openxmlformats.org/officeDocument/2006/relationships/customXml" Target="../ink/ink326.xml"/><Relationship Id="rId290" Type="http://schemas.openxmlformats.org/officeDocument/2006/relationships/customXml" Target="../ink/ink140.xml"/><Relationship Id="rId304" Type="http://schemas.openxmlformats.org/officeDocument/2006/relationships/customXml" Target="../ink/ink147.xml"/><Relationship Id="rId388" Type="http://schemas.openxmlformats.org/officeDocument/2006/relationships/customXml" Target="../ink/ink191.xml"/><Relationship Id="rId511" Type="http://schemas.openxmlformats.org/officeDocument/2006/relationships/image" Target="../media/image259.png"/><Relationship Id="rId609" Type="http://schemas.openxmlformats.org/officeDocument/2006/relationships/customXml" Target="../ink/ink305.xml"/><Relationship Id="rId85" Type="http://schemas.openxmlformats.org/officeDocument/2006/relationships/customXml" Target="../ink/ink33.xml"/><Relationship Id="rId150" Type="http://schemas.openxmlformats.org/officeDocument/2006/relationships/customXml" Target="../ink/ink70.xml"/><Relationship Id="rId595" Type="http://schemas.openxmlformats.org/officeDocument/2006/relationships/customXml" Target="../ink/ink298.xml"/><Relationship Id="rId248" Type="http://schemas.openxmlformats.org/officeDocument/2006/relationships/customXml" Target="../ink/ink119.xml"/><Relationship Id="rId455" Type="http://schemas.openxmlformats.org/officeDocument/2006/relationships/customXml" Target="../ink/ink226.xml"/><Relationship Id="rId12" Type="http://schemas.openxmlformats.org/officeDocument/2006/relationships/image" Target="../media/image14.png"/><Relationship Id="rId108" Type="http://schemas.openxmlformats.org/officeDocument/2006/relationships/customXml" Target="../ink/ink47.xml"/><Relationship Id="rId315" Type="http://schemas.openxmlformats.org/officeDocument/2006/relationships/image" Target="../media/image165.png"/><Relationship Id="rId522" Type="http://schemas.openxmlformats.org/officeDocument/2006/relationships/image" Target="../media/image264.png"/><Relationship Id="rId96" Type="http://schemas.openxmlformats.org/officeDocument/2006/relationships/customXml" Target="../ink/ink39.xml"/><Relationship Id="rId161" Type="http://schemas.openxmlformats.org/officeDocument/2006/relationships/image" Target="../media/image88.png"/><Relationship Id="rId399" Type="http://schemas.openxmlformats.org/officeDocument/2006/relationships/customXml" Target="../ink/ink197.xml"/><Relationship Id="rId259" Type="http://schemas.openxmlformats.org/officeDocument/2006/relationships/image" Target="../media/image137.png"/><Relationship Id="rId466" Type="http://schemas.openxmlformats.org/officeDocument/2006/relationships/image" Target="../media/image237.png"/><Relationship Id="rId23" Type="http://schemas.openxmlformats.org/officeDocument/2006/relationships/image" Target="../media/image25.jpeg"/><Relationship Id="rId119" Type="http://schemas.openxmlformats.org/officeDocument/2006/relationships/image" Target="../media/image69.png"/><Relationship Id="rId326" Type="http://schemas.openxmlformats.org/officeDocument/2006/relationships/customXml" Target="../ink/ink158.xml"/><Relationship Id="rId533" Type="http://schemas.openxmlformats.org/officeDocument/2006/relationships/customXml" Target="../ink/ink266.xml"/><Relationship Id="rId172" Type="http://schemas.openxmlformats.org/officeDocument/2006/relationships/customXml" Target="../ink/ink81.xml"/><Relationship Id="rId477" Type="http://schemas.openxmlformats.org/officeDocument/2006/relationships/customXml" Target="../ink/ink237.xml"/><Relationship Id="rId600" Type="http://schemas.openxmlformats.org/officeDocument/2006/relationships/image" Target="../media/image302.png"/><Relationship Id="rId337" Type="http://schemas.openxmlformats.org/officeDocument/2006/relationships/image" Target="../media/image176.png"/><Relationship Id="rId34" Type="http://schemas.openxmlformats.org/officeDocument/2006/relationships/customXml" Target="../ink/ink5.xml"/><Relationship Id="rId544" Type="http://schemas.openxmlformats.org/officeDocument/2006/relationships/image" Target="../media/image275.png"/><Relationship Id="rId183" Type="http://schemas.openxmlformats.org/officeDocument/2006/relationships/image" Target="../media/image99.png"/><Relationship Id="rId390" Type="http://schemas.openxmlformats.org/officeDocument/2006/relationships/customXml" Target="../ink/ink192.xml"/><Relationship Id="rId404" Type="http://schemas.openxmlformats.org/officeDocument/2006/relationships/image" Target="../media/image207.png"/><Relationship Id="rId611" Type="http://schemas.openxmlformats.org/officeDocument/2006/relationships/customXml" Target="../ink/ink306.xml"/><Relationship Id="rId250" Type="http://schemas.openxmlformats.org/officeDocument/2006/relationships/customXml" Target="../ink/ink120.xml"/><Relationship Id="rId488" Type="http://schemas.openxmlformats.org/officeDocument/2006/relationships/image" Target="../media/image248.png"/><Relationship Id="rId45" Type="http://schemas.openxmlformats.org/officeDocument/2006/relationships/image" Target="../media/image37.png"/><Relationship Id="rId110" Type="http://schemas.openxmlformats.org/officeDocument/2006/relationships/customXml" Target="../ink/ink48.xml"/><Relationship Id="rId348" Type="http://schemas.openxmlformats.org/officeDocument/2006/relationships/image" Target="../media/image181.png"/><Relationship Id="rId555" Type="http://schemas.openxmlformats.org/officeDocument/2006/relationships/customXml" Target="../ink/ink277.xml"/><Relationship Id="rId194" Type="http://schemas.openxmlformats.org/officeDocument/2006/relationships/customXml" Target="../ink/ink92.xml"/><Relationship Id="rId208" Type="http://schemas.openxmlformats.org/officeDocument/2006/relationships/customXml" Target="../ink/ink99.xml"/><Relationship Id="rId415" Type="http://schemas.openxmlformats.org/officeDocument/2006/relationships/customXml" Target="../ink/ink205.xml"/><Relationship Id="rId622" Type="http://schemas.openxmlformats.org/officeDocument/2006/relationships/image" Target="../media/image313.png"/><Relationship Id="rId261" Type="http://schemas.openxmlformats.org/officeDocument/2006/relationships/image" Target="../media/image138.png"/><Relationship Id="rId499" Type="http://schemas.openxmlformats.org/officeDocument/2006/relationships/image" Target="../media/image253.png"/><Relationship Id="rId56" Type="http://schemas.openxmlformats.org/officeDocument/2006/relationships/image" Target="../media/image42.png"/><Relationship Id="rId359" Type="http://schemas.openxmlformats.org/officeDocument/2006/relationships/image" Target="../media/image186.png"/><Relationship Id="rId566" Type="http://schemas.openxmlformats.org/officeDocument/2006/relationships/image" Target="../media/image286.png"/><Relationship Id="rId121" Type="http://schemas.openxmlformats.org/officeDocument/2006/relationships/image" Target="../media/image70.png"/><Relationship Id="rId219" Type="http://schemas.openxmlformats.org/officeDocument/2006/relationships/image" Target="../media/image117.png"/><Relationship Id="rId426" Type="http://schemas.openxmlformats.org/officeDocument/2006/relationships/image" Target="../media/image218.png"/><Relationship Id="rId633" Type="http://schemas.openxmlformats.org/officeDocument/2006/relationships/customXml" Target="../ink/ink317.xml"/><Relationship Id="rId67" Type="http://schemas.openxmlformats.org/officeDocument/2006/relationships/image" Target="../media/image47.png"/><Relationship Id="rId272" Type="http://schemas.openxmlformats.org/officeDocument/2006/relationships/customXml" Target="../ink/ink131.xml"/><Relationship Id="rId577" Type="http://schemas.openxmlformats.org/officeDocument/2006/relationships/customXml" Target="../ink/ink288.xml"/><Relationship Id="rId132" Type="http://schemas.openxmlformats.org/officeDocument/2006/relationships/customXml" Target="../ink/ink60.xml"/><Relationship Id="rId437" Type="http://schemas.openxmlformats.org/officeDocument/2006/relationships/customXml" Target="../ink/ink216.xml"/><Relationship Id="rId644" Type="http://schemas.openxmlformats.org/officeDocument/2006/relationships/image" Target="../media/image324.png"/><Relationship Id="rId283" Type="http://schemas.openxmlformats.org/officeDocument/2006/relationships/image" Target="../media/image149.png"/><Relationship Id="rId490" Type="http://schemas.openxmlformats.org/officeDocument/2006/relationships/image" Target="../media/image249.png"/><Relationship Id="rId504" Type="http://schemas.openxmlformats.org/officeDocument/2006/relationships/customXml" Target="../ink/ink251.xml"/><Relationship Id="rId78" Type="http://schemas.openxmlformats.org/officeDocument/2006/relationships/customXml" Target="../ink/ink28.xml"/><Relationship Id="rId143" Type="http://schemas.openxmlformats.org/officeDocument/2006/relationships/image" Target="../media/image79.png"/><Relationship Id="rId350" Type="http://schemas.openxmlformats.org/officeDocument/2006/relationships/customXml" Target="../ink/ink171.xml"/><Relationship Id="rId588" Type="http://schemas.openxmlformats.org/officeDocument/2006/relationships/image" Target="../media/image297.png"/><Relationship Id="rId9" Type="http://schemas.openxmlformats.org/officeDocument/2006/relationships/image" Target="../media/image11.png"/><Relationship Id="rId210" Type="http://schemas.openxmlformats.org/officeDocument/2006/relationships/customXml" Target="../ink/ink100.xml"/><Relationship Id="rId448" Type="http://schemas.openxmlformats.org/officeDocument/2006/relationships/customXml" Target="../ink/ink222.xml"/><Relationship Id="rId294" Type="http://schemas.openxmlformats.org/officeDocument/2006/relationships/customXml" Target="../ink/ink142.xml"/><Relationship Id="rId308" Type="http://schemas.openxmlformats.org/officeDocument/2006/relationships/customXml" Target="../ink/ink149.xml"/><Relationship Id="rId515" Type="http://schemas.openxmlformats.org/officeDocument/2006/relationships/customXml" Target="../ink/ink257.xml"/><Relationship Id="rId89" Type="http://schemas.openxmlformats.org/officeDocument/2006/relationships/customXml" Target="../ink/ink35.xml"/><Relationship Id="rId154" Type="http://schemas.openxmlformats.org/officeDocument/2006/relationships/customXml" Target="../ink/ink72.xml"/><Relationship Id="rId361" Type="http://schemas.openxmlformats.org/officeDocument/2006/relationships/customXml" Target="../ink/ink177.xml"/><Relationship Id="rId599" Type="http://schemas.openxmlformats.org/officeDocument/2006/relationships/customXml" Target="../ink/ink300.xml"/><Relationship Id="rId459" Type="http://schemas.openxmlformats.org/officeDocument/2006/relationships/customXml" Target="../ink/ink22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65.png"/><Relationship Id="rId21" Type="http://schemas.openxmlformats.org/officeDocument/2006/relationships/image" Target="../media/image347.png"/><Relationship Id="rId34" Type="http://schemas.openxmlformats.org/officeDocument/2006/relationships/image" Target="../media/image360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9.png"/><Relationship Id="rId38" Type="http://schemas.openxmlformats.org/officeDocument/2006/relationships/image" Target="../media/image3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8.png"/><Relationship Id="rId37" Type="http://schemas.openxmlformats.org/officeDocument/2006/relationships/image" Target="../media/image363.png"/><Relationship Id="rId40" Type="http://schemas.openxmlformats.org/officeDocument/2006/relationships/image" Target="../media/image366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2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7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56.png"/><Relationship Id="rId35" Type="http://schemas.openxmlformats.org/officeDocument/2006/relationships/image" Target="../media/image361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18" Type="http://schemas.openxmlformats.org/officeDocument/2006/relationships/image" Target="../media/image382.png"/><Relationship Id="rId3" Type="http://schemas.openxmlformats.org/officeDocument/2006/relationships/image" Target="../media/image367.png"/><Relationship Id="rId21" Type="http://schemas.openxmlformats.org/officeDocument/2006/relationships/image" Target="../media/image385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0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75.png"/><Relationship Id="rId5" Type="http://schemas.openxmlformats.org/officeDocument/2006/relationships/image" Target="../media/image369.png"/><Relationship Id="rId15" Type="http://schemas.openxmlformats.org/officeDocument/2006/relationships/image" Target="../media/image379.png"/><Relationship Id="rId10" Type="http://schemas.openxmlformats.org/officeDocument/2006/relationships/image" Target="../media/image374.png"/><Relationship Id="rId19" Type="http://schemas.openxmlformats.org/officeDocument/2006/relationships/image" Target="../media/image383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396.png"/><Relationship Id="rId18" Type="http://schemas.openxmlformats.org/officeDocument/2006/relationships/image" Target="../media/image401.png"/><Relationship Id="rId3" Type="http://schemas.openxmlformats.org/officeDocument/2006/relationships/image" Target="../media/image386.png"/><Relationship Id="rId21" Type="http://schemas.openxmlformats.org/officeDocument/2006/relationships/image" Target="../media/image404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9.png"/><Relationship Id="rId20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png"/><Relationship Id="rId15" Type="http://schemas.openxmlformats.org/officeDocument/2006/relationships/image" Target="../media/image398.png"/><Relationship Id="rId23" Type="http://schemas.openxmlformats.org/officeDocument/2006/relationships/image" Target="../media/image406.png"/><Relationship Id="rId10" Type="http://schemas.openxmlformats.org/officeDocument/2006/relationships/image" Target="../media/image393.png"/><Relationship Id="rId19" Type="http://schemas.openxmlformats.org/officeDocument/2006/relationships/image" Target="../media/image402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Relationship Id="rId22" Type="http://schemas.openxmlformats.org/officeDocument/2006/relationships/image" Target="../media/image4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5" Type="http://schemas.openxmlformats.org/officeDocument/2006/relationships/image" Target="../media/image409.png"/><Relationship Id="rId10" Type="http://schemas.openxmlformats.org/officeDocument/2006/relationships/image" Target="../media/image414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29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5" Type="http://schemas.openxmlformats.org/officeDocument/2006/relationships/image" Target="../media/image43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Relationship Id="rId14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Мокренская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Дарья Александровна</a:t>
            </a:r>
            <a:endParaRPr lang="ru-RU" sz="20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ДКИП-205прог</a:t>
            </a:r>
          </a:p>
          <a:p>
            <a:pPr lvl="0">
              <a:lnSpc>
                <a:spcPct val="80000"/>
              </a:lnSpc>
              <a:buClr>
                <a:srgbClr val="FF0000"/>
              </a:buClr>
              <a:buSzPts val="2000"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</a:t>
            </a:r>
            <a:r>
              <a:rPr lang="ru-RU" b="1" dirty="0" err="1">
                <a:solidFill>
                  <a:srgbClr val="FF0000"/>
                </a:solidFill>
              </a:rPr>
              <a:t>Сибирев</a:t>
            </a:r>
            <a:r>
              <a:rPr lang="ru-RU" b="1" dirty="0">
                <a:solidFill>
                  <a:srgbClr val="FF0000"/>
                </a:solidFill>
              </a:rPr>
              <a:t> Иван Валерьевич</a:t>
            </a:r>
            <a:endParaRPr b="0" i="1" u="none" strike="noStrike" cap="none" dirty="0">
              <a:solidFill>
                <a:srgbClr val="FF0000"/>
              </a:solidFill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822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138487"/>
            <a:ext cx="52387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Рисунок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025"/>
            <a:ext cx="40100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Рисунок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0"/>
            <a:ext cx="39243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Рисунок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4175"/>
            <a:ext cx="42862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Рисунок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39175"/>
            <a:ext cx="50482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Рисунок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975"/>
            <a:ext cx="5943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Рисунок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16150"/>
            <a:ext cx="43624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Рисунок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7450"/>
            <a:ext cx="4114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Рисунок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2450"/>
            <a:ext cx="44100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Рисунок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9350"/>
            <a:ext cx="39052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Рисунок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93275"/>
            <a:ext cx="4000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Рисунок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55400"/>
            <a:ext cx="59340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Рисунок 2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55975"/>
            <a:ext cx="4905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Рисунок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03975"/>
            <a:ext cx="50006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Рисунок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225"/>
            <a:ext cx="5943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Рисунок 3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95025"/>
            <a:ext cx="48958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Рисунок 3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81000"/>
            <a:ext cx="47720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Рисунок 3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14650"/>
            <a:ext cx="59340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Рисунок 3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58100"/>
            <a:ext cx="59436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Рисунок 3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29850"/>
            <a:ext cx="59436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Рисунок 3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63525"/>
            <a:ext cx="59340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Рисунок 3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54225"/>
            <a:ext cx="59436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Рисунок 4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30675"/>
            <a:ext cx="5943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Рисунок 4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21625"/>
            <a:ext cx="59436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Рисунок 4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2"/>
          <a:stretch>
            <a:fillRect/>
          </a:stretch>
        </p:blipFill>
        <p:spPr bwMode="auto">
          <a:xfrm>
            <a:off x="0" y="60559950"/>
            <a:ext cx="58578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Рисунок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125"/>
            <a:ext cx="59340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Рисунок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31900"/>
            <a:ext cx="594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Рисунок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13125"/>
            <a:ext cx="59436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Рисунок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60950"/>
            <a:ext cx="5934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Рисунок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6925"/>
            <a:ext cx="5943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просмотреть список настроенных удалённых репозиториев, необходимо запустить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1).</a:t>
            </a:r>
            <a:endParaRPr kumimoji="0" lang="ru-RU" altLang="ru-RU" sz="1600" b="0" i="0" u="none" strike="noStrike" cap="none" normalizeH="0" baseline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0" y="32480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Можно указать ключ -v, чтобы просмотреть адреса для чтения и записи, привязанные к репозиторию (рисунок 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0" y="4305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удаленного репозитория с новым именем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add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0" y="6276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задания имени репозиторию впоследствии его можно использовать вместо указания полного пути (рисунок 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0" y="8181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данных из удалённых проектов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0" y="10391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отправки изменений в удаленный репозиторий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0" y="14458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информации об одном из удалённых репозиториев, можно использовать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show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0" y="17240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переименования удаленных репозиториев используется команда git remote rename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0" y="19145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удаления удаленного репозитория нужно выполнить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remove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0"/>
          <p:cNvSpPr>
            <a:spLocks noChangeArrowheads="1"/>
          </p:cNvSpPr>
          <p:nvPr/>
        </p:nvSpPr>
        <p:spPr bwMode="auto">
          <a:xfrm>
            <a:off x="0" y="210121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Просмотреть существующие теги можно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1"/>
          <p:cNvSpPr>
            <a:spLocks noChangeArrowheads="1"/>
          </p:cNvSpPr>
          <p:nvPr/>
        </p:nvSpPr>
        <p:spPr bwMode="auto">
          <a:xfrm>
            <a:off x="0" y="21936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аннотированной метки нужно выполнить команду, показанную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2"/>
          <p:cNvSpPr>
            <a:spLocks noChangeArrowheads="1"/>
          </p:cNvSpPr>
          <p:nvPr/>
        </p:nvSpPr>
        <p:spPr bwMode="auto">
          <a:xfrm>
            <a:off x="0" y="23698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Команда git show осуществляет просмотр данных тегов вместе с коммитом (рисунок 12).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0" y="28298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легковесной метки не нужно передавать опции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надо указать только название (рисунок 13). Просмотр данных такой метки осуществляется также с помощью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show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4"/>
          <p:cNvSpPr>
            <a:spLocks noChangeArrowheads="1"/>
          </p:cNvSpPr>
          <p:nvPr/>
        </p:nvSpPr>
        <p:spPr bwMode="auto">
          <a:xfrm>
            <a:off x="0" y="31346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Rectangle 45"/>
          <p:cNvSpPr>
            <a:spLocks noChangeArrowheads="1"/>
          </p:cNvSpPr>
          <p:nvPr/>
        </p:nvSpPr>
        <p:spPr bwMode="auto">
          <a:xfrm>
            <a:off x="0" y="32966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отметки определенного коммита тегом надо указать его хэш (рисунки 15-17).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0" y="35937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7"/>
          <p:cNvSpPr>
            <a:spLocks noChangeArrowheads="1"/>
          </p:cNvSpPr>
          <p:nvPr/>
        </p:nvSpPr>
        <p:spPr bwMode="auto">
          <a:xfrm>
            <a:off x="0" y="38023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Создание тега определенному коммиту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0" y="4055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17 - Ввод сообщения в текстовом редакторе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Данные этого тега можно просмотреть аналогичным образом (рисунок 18).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9"/>
          <p:cNvSpPr>
            <a:spLocks noChangeArrowheads="1"/>
          </p:cNvSpPr>
          <p:nvPr/>
        </p:nvSpPr>
        <p:spPr bwMode="auto">
          <a:xfrm>
            <a:off x="0" y="4530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Просмотр данных тега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 умолчанию,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отправляет теги на удалённые сервера. Нужно выполнить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 shared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0"/>
          <p:cNvSpPr>
            <a:spLocks noChangeArrowheads="1"/>
          </p:cNvSpPr>
          <p:nvPr/>
        </p:nvSpPr>
        <p:spPr bwMode="auto">
          <a:xfrm>
            <a:off x="0" y="478726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Отправка тега на удаленный сервер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Можно использовать опцию --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таком случае все теги отправятся на удалённый сервер (рисунок 20).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1"/>
          <p:cNvSpPr>
            <a:spLocks noChangeArrowheads="1"/>
          </p:cNvSpPr>
          <p:nvPr/>
        </p:nvSpPr>
        <p:spPr bwMode="auto">
          <a:xfrm>
            <a:off x="0" y="506063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20 - Отправка всех тегов на сервер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удалить тег, надо использовать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параметром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2"/>
          <p:cNvSpPr>
            <a:spLocks noChangeArrowheads="1"/>
          </p:cNvSpPr>
          <p:nvPr/>
        </p:nvSpPr>
        <p:spPr bwMode="auto">
          <a:xfrm>
            <a:off x="0" y="52397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Удаление тега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удаления тега с сервера используется команда, показанная на рисунке 22.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54473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Удаление тегов с сервера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получить версии файлов, на которые указывает тег, можно выполнить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тега. Однако, это переведёт репозиторий в состояние «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detached HEAD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Если в состоянии «detached HEAD» внести изменения и сделать коммит, то тег не изменится, при этом новый коммит не будет относиться ни к какой из веток, а доступ к нему можно будет получить только по его хэшу. Поэтому в таком случае следует создать новую ветку (рисунки 23-24).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54"/>
          <p:cNvSpPr>
            <a:spLocks noChangeArrowheads="1"/>
          </p:cNvSpPr>
          <p:nvPr/>
        </p:nvSpPr>
        <p:spPr bwMode="auto">
          <a:xfrm>
            <a:off x="0" y="58264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Переключение на метку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5"/>
          <p:cNvSpPr>
            <a:spLocks noChangeArrowheads="1"/>
          </p:cNvSpPr>
          <p:nvPr/>
        </p:nvSpPr>
        <p:spPr bwMode="auto">
          <a:xfrm>
            <a:off x="0" y="6010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Создание новой ветки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Можно создать псевдонимы (алиасы) для команд. Создание алиасов и примеры их использования показаны на рисунках 25-30.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56"/>
          <p:cNvSpPr>
            <a:spLocks noChangeArrowheads="1"/>
          </p:cNvSpPr>
          <p:nvPr/>
        </p:nvSpPr>
        <p:spPr bwMode="auto">
          <a:xfrm>
            <a:off x="0" y="62645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Задание алиасов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57"/>
          <p:cNvSpPr>
            <a:spLocks noChangeArrowheads="1"/>
          </p:cNvSpPr>
          <p:nvPr/>
        </p:nvSpPr>
        <p:spPr bwMode="auto">
          <a:xfrm>
            <a:off x="0" y="64274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Создание псевдонима исключения файла из индекса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8"/>
          <p:cNvSpPr>
            <a:spLocks noChangeArrowheads="1"/>
          </p:cNvSpPr>
          <p:nvPr/>
        </p:nvSpPr>
        <p:spPr bwMode="auto">
          <a:xfrm>
            <a:off x="0" y="66455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27 - Использование созданного псевдонима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59"/>
          <p:cNvSpPr>
            <a:spLocks noChangeArrowheads="1"/>
          </p:cNvSpPr>
          <p:nvPr/>
        </p:nvSpPr>
        <p:spPr bwMode="auto">
          <a:xfrm>
            <a:off x="0" y="68103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28 - Создание алиаса для просмотра последнего коммита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60"/>
          <p:cNvSpPr>
            <a:spLocks noChangeArrowheads="1"/>
          </p:cNvSpPr>
          <p:nvPr/>
        </p:nvSpPr>
        <p:spPr bwMode="auto">
          <a:xfrm>
            <a:off x="0" y="70189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29 - Результат работы созданного алиаса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61"/>
          <p:cNvSpPr>
            <a:spLocks noChangeArrowheads="1"/>
          </p:cNvSpPr>
          <p:nvPr/>
        </p:nvSpPr>
        <p:spPr bwMode="auto">
          <a:xfrm>
            <a:off x="0" y="71866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30 - Создание псевдонима внешней команды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0" y="1851144"/>
            <a:ext cx="9750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923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393241"/>
            <a:ext cx="49149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Рисунок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031652"/>
            <a:ext cx="5054994" cy="12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79" y="4257675"/>
            <a:ext cx="5608341" cy="58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image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8746"/>
            <a:ext cx="4442517" cy="91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image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358"/>
            <a:ext cx="4104861" cy="14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image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257925"/>
            <a:ext cx="4104861" cy="5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image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7538"/>
            <a:ext cx="3703983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image1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574" y="8982076"/>
            <a:ext cx="4313968" cy="8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image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39" y="10270841"/>
            <a:ext cx="3732099" cy="13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image1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00" y="12401314"/>
            <a:ext cx="3349761" cy="5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image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0" y="13515975"/>
            <a:ext cx="4141022" cy="146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image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5" y="15477767"/>
            <a:ext cx="4158889" cy="18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image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83" y="18083556"/>
            <a:ext cx="4099320" cy="8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image1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63" y="19309016"/>
            <a:ext cx="4104861" cy="137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image7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7" y="21193124"/>
            <a:ext cx="4650253" cy="15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image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80" y="23232713"/>
            <a:ext cx="4804107" cy="97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следует создать репозиторий, создать 3 файла и добавить их в коммит 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0" y="10191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29241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2 - Создание ветки testing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41529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3 - Переключение на ветку testing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надо внести изменения в файл test.rb и создать коммит (рисунок 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0" y="62293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4 - Индексация и коммит файла test.rb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необходимо переключиться на ветку master и внести изменения в файл test.rb на этой ветке (рисунки 5-6).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0" y="69818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Переключение на ветку master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89535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Еще индексация и коммит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test.rb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Команда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-b позволяет сразу создать и переключиться на ветку (рисунок 7).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0" y="101822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Создание и переключение на ветку iss53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В новой ветке нужно внести в файл изменения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0" y="123158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Индексация и коммит файла index.html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переключить ветку на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9).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0" y="132969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9 - Переключение на ветку master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надо на ветке hotfix добавить изменения в файл index.html, а затем слить эту ветку и master (рисунки 10-11).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0" y="154019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Индексация и коммит index.html на ветке hotfix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0" y="180022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Переключение на ветку master и объединение с веткой hotfix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слияния ветку hotfix можно удалить (рисунок 12).1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0" y="192024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12 - Удаление ветки hotfix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требуется внести изменения в iss53, переключиться на master и слить эти ветки (рисунки 13-14).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0" y="211931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Индексация и коммит index.html на ветке iss53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0" y="231648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Слияние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ветку iss53 нужно удалить (рисунок 15).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243744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Удаление ветки iss53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1.9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0256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73" y="2976563"/>
            <a:ext cx="48387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23" y="3871912"/>
            <a:ext cx="49244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Рисунок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5703"/>
            <a:ext cx="51149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Рисунок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4865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Рисунок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3665"/>
            <a:ext cx="594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Рисунок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816" y="7432819"/>
            <a:ext cx="4910976" cy="18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Рисунок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7956"/>
            <a:ext cx="4840084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Рисунок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" y="12350606"/>
            <a:ext cx="50451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Рисунок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4405117"/>
            <a:ext cx="5211923" cy="6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Рисунок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5613754"/>
            <a:ext cx="5346700" cy="7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Рисунок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" y="17116425"/>
            <a:ext cx="4341779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Рисунок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16699"/>
            <a:ext cx="5608320" cy="6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Рисунок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38" y="19891399"/>
            <a:ext cx="5527040" cy="185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Рисунок 2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22349460"/>
            <a:ext cx="59436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Рисунок 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54" y="23842891"/>
            <a:ext cx="5095557" cy="252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Рисунок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6984205"/>
            <a:ext cx="59436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2743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Опции --merged и --no-merged могут отфильтровать этот список для вывода только тех веток, которые слиты или ещё не слиты в текущую ветку (рисунки 3-4).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40386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5346413"/>
            <a:ext cx="101553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удалить ветку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 При наличии ошибок для удаления можно использовать параметр -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0" y="7067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Удаление ветки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получения списка удалённых веток и дополнительной информации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show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0" y="9810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Просмотр удаленных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отправления изменений на удалённый сервер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remote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&lt;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11972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Отправка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при получении обновлений с сервера будет показана ссылка на удаленную ветку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0" y="14068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Выполнение команды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необходимости можно создать локальную ветку на основе удаленной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0" y="15287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9 - Создание ветки на основе удаленной ветки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удаления веток на удаленном сервере используется команда, показанная на рисунке 10.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0" y="16621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Удаление ветки на сервере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Простой способ выполнить слияние двух веток – это команда merge. Другой способ – использование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rebase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означает перебазирование (рисунок 11). Это работает следующим образом: берётся общий родительский снимок двух веток (текущей, и той, поверх которой вы выполняете перебазирование), определяется дельта каждого коммита текущей ветки и сохраняется во временный файл, текущая ветка устанавливается на последний коммит ветки, поверх которой выполняется перебазирование, а затем по очереди применяются дельты из временных файлов. 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после этого надо переключиться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выполнить перемотку.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0" y="18421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Перемещение изменений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наличии ответвления от ветки (сначала было ответвление на ветку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затем от нее на ветку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чтобы переместить изменения можно осуществить действия, показанные на рисунках 12-15.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0" y="1955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12 - Перемещение изменений с параметром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onto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0" y="2200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Слияние веток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0" y="23202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Перемещение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0" y="26574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Слияние веток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перемещение будет осуществлено и ветки можно удалить (рисунок 16).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28879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Удаление веток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2000" dirty="0">
                <a:latin typeface="Times New Roman"/>
                <a:ea typeface="Times New Roman"/>
                <a:cs typeface="Times New Roman"/>
              </a:rPr>
              <a:t>Спроектировать организационную структуру и описать выбранную предметную область.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Организационная структура магазина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Магазин — это предприятие, которое продает товары конечным потребителям. В его функции входит управление складом, продажи, взаимодействие с клиентами и обработка заказов.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670"/>
            <a:ext cx="10693400" cy="2302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Анализ и обработка данных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Основы работы с базами данных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Работа с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bash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</a:t>
            </a:r>
            <a:r>
              <a:rPr lang="ru-RU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Мокренская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Дарья Александровна проходила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 кейс №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по интеграции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Приняла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Ознакомилась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Уточнила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Соблюдение корпоративных стандартов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 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Выполнение поставленных задач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полный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1.1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1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52" y="2650851"/>
            <a:ext cx="3097184" cy="251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" y="5572124"/>
            <a:ext cx="2895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7334250"/>
            <a:ext cx="28575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0"/>
            <a:ext cx="31718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Рисунок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0"/>
            <a:ext cx="4905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Рисунок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63575"/>
            <a:ext cx="48101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Рисунок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4" y="14704219"/>
            <a:ext cx="36385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Рисунок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5900"/>
            <a:ext cx="33909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Рисунок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1325"/>
            <a:ext cx="466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Рисунок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" y="19611975"/>
            <a:ext cx="4981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Рисунок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" y="22388512"/>
            <a:ext cx="40862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Рисунок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60250"/>
            <a:ext cx="42767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Рисунок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16" y="27193875"/>
            <a:ext cx="39433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Рисунок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" y="29284613"/>
            <a:ext cx="5276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Рисунок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5"/>
          <a:stretch>
            <a:fillRect/>
          </a:stretch>
        </p:blipFill>
        <p:spPr bwMode="auto">
          <a:xfrm>
            <a:off x="2333625" y="31456312"/>
            <a:ext cx="49625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Рисунок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34175700"/>
            <a:ext cx="48958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Рисунок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6352162"/>
            <a:ext cx="43910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Рисунок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77" y="38295263"/>
            <a:ext cx="4295404" cy="14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40216710"/>
            <a:ext cx="4276725" cy="204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Рисунок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" y="42768632"/>
            <a:ext cx="5172075" cy="216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58075"/>
            <a:ext cx="5029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Рисунок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06075"/>
            <a:ext cx="4810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63575"/>
            <a:ext cx="54006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никогда ранее не использовался пользователем, то необходимо установить имя и электронную почту. Для этого требуется выполнить команды, показанные на рисунке 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0" y="528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указать параметры установки окончаний строк (рисунок 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0" y="7029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последним пунктом идет установка отображения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Unicode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показанная на рисунке 3.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7924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создать пустой каталог и внутри него файл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0" y="9925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этого в файл необходимо ввести данные, например, «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как показано на рисунке 5.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0" y="1290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репозитория используется команда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init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0" y="14258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страницы в репозиторий необходима команда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add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0" y="16268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состояния репозитория осуществляется с помощью команды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Если в репозитории хранится текущее состояние рабочего каталога и нет изменений, ожидающих записи, будет показано сообщение, как на рисунке 8.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0" y="17764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необходимо внести изменения в файл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0" y="19259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после предыдущего пункта осуществить проверку состояния репозитория, то будет показано данное сообщение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0" y="221075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проиндексировать изменения, нужно осуществить действия, показанные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0" y="24403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этого изменения файлы были проиндексированы. Это значит, что пока изменения не записаны в репозиторий. Если изменения позже не нужно будет фиксировать, то индексацию можно снять командой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зафиксировать изменения отдельными коммитами. Как это сделать, показано на рисунках 12-14.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0" y="269271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Индексация и коммит для 2 файлов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0" y="28984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Индексация и коммит для третьего файла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редактировать комментарий коммита, нужно использовать команду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commit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без метки -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0" y="31127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Коммит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будет открыт редактор, в котором необходимо на 1 строке записать комментарий коммита (рисунок 16).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0" y="33823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Ввод комментария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выхода из текстового редактора будет указано следующее сообщение (рисунок 17).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0"/>
          <p:cNvSpPr>
            <a:spLocks noChangeArrowheads="1"/>
          </p:cNvSpPr>
          <p:nvPr/>
        </p:nvSpPr>
        <p:spPr bwMode="auto">
          <a:xfrm>
            <a:off x="0" y="36023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17 - Коммит-сообщения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еще раз нужно проверить состояние репозитория (рисунок 18).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1"/>
          <p:cNvSpPr>
            <a:spLocks noChangeArrowheads="1"/>
          </p:cNvSpPr>
          <p:nvPr/>
        </p:nvSpPr>
        <p:spPr bwMode="auto">
          <a:xfrm>
            <a:off x="0" y="37709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Проверка состояния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Изменения, а не файлы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понять, что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фокусируется на изменениях в файле, а не на самом файле, можно проделать следующие действия.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Сначала нужно в файл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теги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19), а затем проиндексировать изменения.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2"/>
          <p:cNvSpPr>
            <a:spLocks noChangeArrowheads="1"/>
          </p:cNvSpPr>
          <p:nvPr/>
        </p:nvSpPr>
        <p:spPr bwMode="auto">
          <a:xfrm>
            <a:off x="0" y="398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Добавление тегов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еще раз нужно добавить изменения в файл (добавить тег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но изменения не индексировать (рисунок 20).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3"/>
          <p:cNvSpPr>
            <a:spLocks noChangeArrowheads="1"/>
          </p:cNvSpPr>
          <p:nvPr/>
        </p:nvSpPr>
        <p:spPr bwMode="auto">
          <a:xfrm>
            <a:off x="0" y="4241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20 - Добавление тега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проверить статус. На рисунке 21 видно, что файл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указан дважды: первое изменение проиндексировано и готово к коммиту, а второе – нет.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0" y="4510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Проверка состояния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надо произвести коммит проиндексированного изменения и затем еще раз проверить состояние (рисунок 22).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5"/>
          <p:cNvSpPr>
            <a:spLocks noChangeArrowheads="1"/>
          </p:cNvSpPr>
          <p:nvPr/>
        </p:nvSpPr>
        <p:spPr bwMode="auto">
          <a:xfrm>
            <a:off x="0" y="48148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Коммит 1 изменения и проверка состояния</a:t>
            </a:r>
            <a:endParaRPr kumimoji="0" lang="ru-RU" altLang="ru-RU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Нужно добавить второе изменение в индекс и затем проверить состояние (рисунок 23).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0" y="5100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Индексация 2 изменения и проверка состояния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нужно сделать коммит второго изменения (рисунок 24).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0" y="53168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Коммит 2 изменения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53282B14-AB85-2656-D258-BA7C72C90FEB}"/>
                  </a:ext>
                </a:extLst>
              </p14:cNvPr>
              <p14:cNvContentPartPr/>
              <p14:nvPr/>
            </p14:nvContentPartPr>
            <p14:xfrm>
              <a:off x="1343951" y="3008955"/>
              <a:ext cx="75600" cy="3672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53282B14-AB85-2656-D258-BA7C72C90F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37831" y="3002835"/>
                <a:ext cx="87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C207AE23-CA41-F5BB-7D17-92DCE13DA5BD}"/>
                  </a:ext>
                </a:extLst>
              </p14:cNvPr>
              <p14:cNvContentPartPr/>
              <p14:nvPr/>
            </p14:nvContentPartPr>
            <p14:xfrm>
              <a:off x="1359431" y="3024435"/>
              <a:ext cx="55080" cy="7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C207AE23-CA41-F5BB-7D17-92DCE13DA5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53311" y="3018315"/>
                <a:ext cx="6732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F8B7E42-5325-EFC5-30FD-F6BC599C7A18}"/>
              </a:ext>
            </a:extLst>
          </p:cNvPr>
          <p:cNvGrpSpPr/>
          <p:nvPr/>
        </p:nvGrpSpPr>
        <p:grpSpPr>
          <a:xfrm>
            <a:off x="1315511" y="3004995"/>
            <a:ext cx="45000" cy="43200"/>
            <a:chOff x="1315511" y="3004995"/>
            <a:chExt cx="4500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AFAAF973-7883-8342-8028-553D47291073}"/>
                    </a:ext>
                  </a:extLst>
                </p14:cNvPr>
                <p14:cNvContentPartPr/>
                <p14:nvPr/>
              </p14:nvContentPartPr>
              <p14:xfrm>
                <a:off x="1315511" y="3010395"/>
                <a:ext cx="45000" cy="3780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FAAF973-7883-8342-8028-553D47291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9391" y="3004275"/>
                  <a:ext cx="57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D987CC72-EA79-0E0D-8CB7-A588FBA96EC6}"/>
                    </a:ext>
                  </a:extLst>
                </p14:cNvPr>
                <p14:cNvContentPartPr/>
                <p14:nvPr/>
              </p14:nvContentPartPr>
              <p14:xfrm>
                <a:off x="1342871" y="3014355"/>
                <a:ext cx="9720" cy="1008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D987CC72-EA79-0E0D-8CB7-A588FBA96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6751" y="3008235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F6384B50-E0E5-02AF-82F3-255687538C4D}"/>
                    </a:ext>
                  </a:extLst>
                </p14:cNvPr>
                <p14:cNvContentPartPr/>
                <p14:nvPr/>
              </p14:nvContentPartPr>
              <p14:xfrm>
                <a:off x="1324151" y="3007875"/>
                <a:ext cx="6840" cy="72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F6384B50-E0E5-02AF-82F3-255687538C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18031" y="3001755"/>
                  <a:ext cx="19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B1938E9D-F685-9ADC-D529-AC7DD3F44138}"/>
                    </a:ext>
                  </a:extLst>
                </p14:cNvPr>
                <p14:cNvContentPartPr/>
                <p14:nvPr/>
              </p14:nvContentPartPr>
              <p14:xfrm>
                <a:off x="1338191" y="3004995"/>
                <a:ext cx="5040" cy="36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B1938E9D-F685-9ADC-D529-AC7DD3F441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32071" y="2998875"/>
                  <a:ext cx="1728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AD4AA92B-68B2-82E6-7C4C-DEE6C9F4DC19}"/>
                  </a:ext>
                </a:extLst>
              </p14:cNvPr>
              <p14:cNvContentPartPr/>
              <p14:nvPr/>
            </p14:nvContentPartPr>
            <p14:xfrm>
              <a:off x="1599191" y="3129915"/>
              <a:ext cx="45000" cy="75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AD4AA92B-68B2-82E6-7C4C-DEE6C9F4DC1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3071" y="3123795"/>
                <a:ext cx="5724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F87BABAF-9DBA-5663-B895-0E6003CA39A1}"/>
              </a:ext>
            </a:extLst>
          </p:cNvPr>
          <p:cNvGrpSpPr/>
          <p:nvPr/>
        </p:nvGrpSpPr>
        <p:grpSpPr>
          <a:xfrm>
            <a:off x="1323791" y="3111915"/>
            <a:ext cx="312120" cy="29160"/>
            <a:chOff x="1323791" y="3111915"/>
            <a:chExt cx="312120" cy="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D540EB0C-1EA2-03BA-D8FB-230AA306B9E1}"/>
                    </a:ext>
                  </a:extLst>
                </p14:cNvPr>
                <p14:cNvContentPartPr/>
                <p14:nvPr/>
              </p14:nvContentPartPr>
              <p14:xfrm>
                <a:off x="1580471" y="3111915"/>
                <a:ext cx="55440" cy="50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D540EB0C-1EA2-03BA-D8FB-230AA306B9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4351" y="3105795"/>
                  <a:ext cx="676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E1F30DC2-69EE-47B2-3984-35C63D123DFB}"/>
                    </a:ext>
                  </a:extLst>
                </p14:cNvPr>
                <p14:cNvContentPartPr/>
                <p14:nvPr/>
              </p14:nvContentPartPr>
              <p14:xfrm>
                <a:off x="1557791" y="3121635"/>
                <a:ext cx="75960" cy="2880"/>
              </p14:xfrm>
            </p:contentPart>
          </mc:Choice>
          <mc:Fallback xmlns=""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E1F30DC2-69EE-47B2-3984-35C63D123D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1671" y="3115515"/>
                  <a:ext cx="88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F788C5D3-2502-529A-9BFB-07709079B841}"/>
                    </a:ext>
                  </a:extLst>
                </p14:cNvPr>
                <p14:cNvContentPartPr/>
                <p14:nvPr/>
              </p14:nvContentPartPr>
              <p14:xfrm>
                <a:off x="1574711" y="3126315"/>
                <a:ext cx="45000" cy="288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F788C5D3-2502-529A-9BFB-07709079B8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68591" y="3120195"/>
                  <a:ext cx="57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06B0B0DF-AAAC-CC2A-8AA5-3B20AA8F60C9}"/>
                    </a:ext>
                  </a:extLst>
                </p14:cNvPr>
                <p14:cNvContentPartPr/>
                <p14:nvPr/>
              </p14:nvContentPartPr>
              <p14:xfrm>
                <a:off x="1559951" y="3128835"/>
                <a:ext cx="52560" cy="36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06B0B0DF-AAAC-CC2A-8AA5-3B20AA8F60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3831" y="3122715"/>
                  <a:ext cx="64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B9699AFB-7AD7-AA0C-ED25-979F3FEDDA85}"/>
                    </a:ext>
                  </a:extLst>
                </p14:cNvPr>
                <p14:cNvContentPartPr/>
                <p14:nvPr/>
              </p14:nvContentPartPr>
              <p14:xfrm>
                <a:off x="1547711" y="3128835"/>
                <a:ext cx="6444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B9699AFB-7AD7-AA0C-ED25-979F3FEDDA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1591" y="3122715"/>
                  <a:ext cx="76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6E02AA9B-C887-B493-2C64-7D7F6DFE7CB8}"/>
                    </a:ext>
                  </a:extLst>
                </p14:cNvPr>
                <p14:cNvContentPartPr/>
                <p14:nvPr/>
              </p14:nvContentPartPr>
              <p14:xfrm>
                <a:off x="1538711" y="3128835"/>
                <a:ext cx="73440" cy="36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6E02AA9B-C887-B493-2C64-7D7F6DFE7C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32591" y="3122715"/>
                  <a:ext cx="85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AC489A0A-6BBD-C31F-0324-BAAB2AAC5A5C}"/>
                    </a:ext>
                  </a:extLst>
                </p14:cNvPr>
                <p14:cNvContentPartPr/>
                <p14:nvPr/>
              </p14:nvContentPartPr>
              <p14:xfrm>
                <a:off x="1548431" y="3123795"/>
                <a:ext cx="61200" cy="288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AC489A0A-6BBD-C31F-0324-BAAB2AAC5A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2311" y="3117675"/>
                  <a:ext cx="734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12885EB7-FD43-F339-E9B5-DBF4E3EF32C2}"/>
                    </a:ext>
                  </a:extLst>
                </p14:cNvPr>
                <p14:cNvContentPartPr/>
                <p14:nvPr/>
              </p14:nvContentPartPr>
              <p14:xfrm>
                <a:off x="1540871" y="3121635"/>
                <a:ext cx="50040" cy="36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12885EB7-FD43-F339-E9B5-DBF4E3EF32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34751" y="3115515"/>
                  <a:ext cx="62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C4E2BC1F-D72D-D2B8-F1CE-48EE76B66BA5}"/>
                    </a:ext>
                  </a:extLst>
                </p14:cNvPr>
                <p14:cNvContentPartPr/>
                <p14:nvPr/>
              </p14:nvContentPartPr>
              <p14:xfrm>
                <a:off x="1548431" y="3114435"/>
                <a:ext cx="32760" cy="288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C4E2BC1F-D72D-D2B8-F1CE-48EE76B66BA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42311" y="3108315"/>
                  <a:ext cx="45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0AEFA0F2-8436-FF94-CF8D-0859078F2484}"/>
                    </a:ext>
                  </a:extLst>
                </p14:cNvPr>
                <p14:cNvContentPartPr/>
                <p14:nvPr/>
              </p14:nvContentPartPr>
              <p14:xfrm>
                <a:off x="1531151" y="3114435"/>
                <a:ext cx="50040" cy="36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0AEFA0F2-8436-FF94-CF8D-0859078F24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5031" y="3108315"/>
                  <a:ext cx="62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9C885E27-E655-BD09-5C61-834CA30A4DA3}"/>
                    </a:ext>
                  </a:extLst>
                </p14:cNvPr>
                <p14:cNvContentPartPr/>
                <p14:nvPr/>
              </p14:nvContentPartPr>
              <p14:xfrm>
                <a:off x="1496951" y="3114435"/>
                <a:ext cx="60480" cy="504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9C885E27-E655-BD09-5C61-834CA30A4D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90831" y="3108315"/>
                  <a:ext cx="72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DB39E79C-6762-FAAD-A074-587BB9A74C08}"/>
                    </a:ext>
                  </a:extLst>
                </p14:cNvPr>
                <p14:cNvContentPartPr/>
                <p14:nvPr/>
              </p14:nvContentPartPr>
              <p14:xfrm>
                <a:off x="1506671" y="3119115"/>
                <a:ext cx="38880" cy="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DB39E79C-6762-FAAD-A074-587BB9A74C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0551" y="3112995"/>
                  <a:ext cx="51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AA1DCE65-D484-7CEC-5AB8-26529FEBE6E2}"/>
                    </a:ext>
                  </a:extLst>
                </p14:cNvPr>
                <p14:cNvContentPartPr/>
                <p14:nvPr/>
              </p14:nvContentPartPr>
              <p14:xfrm>
                <a:off x="1496951" y="3116955"/>
                <a:ext cx="55800" cy="3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AA1DCE65-D484-7CEC-5AB8-26529FEBE6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90831" y="3110835"/>
                  <a:ext cx="68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343EA0C0-EC9F-7B25-71D3-EB60D0CED86D}"/>
                    </a:ext>
                  </a:extLst>
                </p14:cNvPr>
                <p14:cNvContentPartPr/>
                <p14:nvPr/>
              </p14:nvContentPartPr>
              <p14:xfrm>
                <a:off x="1501631" y="3114435"/>
                <a:ext cx="34560" cy="144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343EA0C0-EC9F-7B25-71D3-EB60D0CED8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95511" y="3108315"/>
                  <a:ext cx="468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BBEF68A5-D146-B7D1-85B8-43D1620AF8A9}"/>
                    </a:ext>
                  </a:extLst>
                </p14:cNvPr>
                <p14:cNvContentPartPr/>
                <p14:nvPr/>
              </p14:nvContentPartPr>
              <p14:xfrm>
                <a:off x="1511711" y="3119115"/>
                <a:ext cx="55440" cy="2520"/>
              </p14:xfrm>
            </p:contentPart>
          </mc:Choice>
          <mc:Fallback xmlns=""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BBEF68A5-D146-B7D1-85B8-43D1620AF8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05591" y="3112995"/>
                  <a:ext cx="676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0E77688A-5C16-0AFC-9C37-8AF93CA2E129}"/>
                    </a:ext>
                  </a:extLst>
                </p14:cNvPr>
                <p14:cNvContentPartPr/>
                <p14:nvPr/>
              </p14:nvContentPartPr>
              <p14:xfrm>
                <a:off x="1522871" y="3124155"/>
                <a:ext cx="43920" cy="2880"/>
              </p14:xfrm>
            </p:contentPart>
          </mc:Choice>
          <mc:Fallback xmlns=""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0E77688A-5C16-0AFC-9C37-8AF93CA2E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16751" y="3118035"/>
                  <a:ext cx="56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FAEA1D8B-0704-62D5-77F0-6EB5200CDDED}"/>
                    </a:ext>
                  </a:extLst>
                </p14:cNvPr>
                <p14:cNvContentPartPr/>
                <p14:nvPr/>
              </p14:nvContentPartPr>
              <p14:xfrm>
                <a:off x="1514231" y="3130995"/>
                <a:ext cx="55080" cy="36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FAEA1D8B-0704-62D5-77F0-6EB5200CDD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8111" y="3124875"/>
                  <a:ext cx="67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04EAF86B-CED1-ECE9-59BF-F7ED52C221F4}"/>
                    </a:ext>
                  </a:extLst>
                </p14:cNvPr>
                <p14:cNvContentPartPr/>
                <p14:nvPr/>
              </p14:nvContentPartPr>
              <p14:xfrm>
                <a:off x="1486151" y="3130995"/>
                <a:ext cx="100080" cy="32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04EAF86B-CED1-ECE9-59BF-F7ED52C221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0031" y="3124875"/>
                  <a:ext cx="112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4FD0F2E1-8DB9-782F-DBFE-97485018A93E}"/>
                    </a:ext>
                  </a:extLst>
                </p14:cNvPr>
                <p14:cNvContentPartPr/>
                <p14:nvPr/>
              </p14:nvContentPartPr>
              <p14:xfrm>
                <a:off x="1473911" y="3128835"/>
                <a:ext cx="83520" cy="32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4FD0F2E1-8DB9-782F-DBFE-97485018A9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67791" y="3122715"/>
                  <a:ext cx="95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FA315170-D5F0-F1D0-AED6-68F016E8029A}"/>
                    </a:ext>
                  </a:extLst>
                </p14:cNvPr>
                <p14:cNvContentPartPr/>
                <p14:nvPr/>
              </p14:nvContentPartPr>
              <p14:xfrm>
                <a:off x="1469951" y="3126315"/>
                <a:ext cx="70920" cy="468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FA315170-D5F0-F1D0-AED6-68F016E802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63831" y="3120195"/>
                  <a:ext cx="831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08B38FF2-16A2-0ADA-B061-6B78850617C0}"/>
                    </a:ext>
                  </a:extLst>
                </p14:cNvPr>
                <p14:cNvContentPartPr/>
                <p14:nvPr/>
              </p14:nvContentPartPr>
              <p14:xfrm>
                <a:off x="1457711" y="3121635"/>
                <a:ext cx="80640" cy="5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08B38FF2-16A2-0ADA-B061-6B78850617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51591" y="3115515"/>
                  <a:ext cx="928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01D9D7D4-BA1D-50DD-A3A6-99BAE128694A}"/>
                    </a:ext>
                  </a:extLst>
                </p14:cNvPr>
                <p14:cNvContentPartPr/>
                <p14:nvPr/>
              </p14:nvContentPartPr>
              <p14:xfrm>
                <a:off x="1465271" y="3120555"/>
                <a:ext cx="42120" cy="21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01D9D7D4-BA1D-50DD-A3A6-99BAE12869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9151" y="3114435"/>
                  <a:ext cx="543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D6F14C8C-97E1-61F7-013E-34863187F80B}"/>
                    </a:ext>
                  </a:extLst>
                </p14:cNvPr>
                <p14:cNvContentPartPr/>
                <p14:nvPr/>
              </p14:nvContentPartPr>
              <p14:xfrm>
                <a:off x="1415231" y="3116955"/>
                <a:ext cx="75600" cy="288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D6F14C8C-97E1-61F7-013E-34863187F80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09111" y="3110835"/>
                  <a:ext cx="878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B40D7EC2-5C8B-149A-81B3-DA966BF92A33}"/>
                    </a:ext>
                  </a:extLst>
                </p14:cNvPr>
                <p14:cNvContentPartPr/>
                <p14:nvPr/>
              </p14:nvContentPartPr>
              <p14:xfrm>
                <a:off x="1446191" y="3115155"/>
                <a:ext cx="59040" cy="324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B40D7EC2-5C8B-149A-81B3-DA966BF92A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0071" y="3109035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ED88390-68CC-ECE0-9444-470A2FC0555B}"/>
                    </a:ext>
                  </a:extLst>
                </p14:cNvPr>
                <p14:cNvContentPartPr/>
                <p14:nvPr/>
              </p14:nvContentPartPr>
              <p14:xfrm>
                <a:off x="1431791" y="3119115"/>
                <a:ext cx="59040" cy="252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ED88390-68CC-ECE0-9444-470A2FC055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25671" y="3112995"/>
                  <a:ext cx="712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1B741322-8E47-6EFD-6E99-889C350D4E5B}"/>
                    </a:ext>
                  </a:extLst>
                </p14:cNvPr>
                <p14:cNvContentPartPr/>
                <p14:nvPr/>
              </p14:nvContentPartPr>
              <p14:xfrm>
                <a:off x="1435031" y="3130995"/>
                <a:ext cx="65160" cy="36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1B741322-8E47-6EFD-6E99-889C350D4E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28911" y="3124875"/>
                  <a:ext cx="77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6A5E55EC-9053-6CBF-6E3D-C3AEEE9018EA}"/>
                    </a:ext>
                  </a:extLst>
                </p14:cNvPr>
                <p14:cNvContentPartPr/>
                <p14:nvPr/>
              </p14:nvContentPartPr>
              <p14:xfrm>
                <a:off x="1434311" y="3130995"/>
                <a:ext cx="66240" cy="288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6A5E55EC-9053-6CBF-6E3D-C3AEEE9018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28191" y="3124875"/>
                  <a:ext cx="78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193ADA9F-FC20-5A23-69BC-49D7C60A6D34}"/>
                    </a:ext>
                  </a:extLst>
                </p14:cNvPr>
                <p14:cNvContentPartPr/>
                <p14:nvPr/>
              </p14:nvContentPartPr>
              <p14:xfrm>
                <a:off x="1450511" y="3130995"/>
                <a:ext cx="56880" cy="288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193ADA9F-FC20-5A23-69BC-49D7C60A6D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44391" y="3124875"/>
                  <a:ext cx="69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B0145D4E-329A-0874-928B-3B23E8E97806}"/>
                    </a:ext>
                  </a:extLst>
                </p14:cNvPr>
                <p14:cNvContentPartPr/>
                <p14:nvPr/>
              </p14:nvContentPartPr>
              <p14:xfrm>
                <a:off x="1449791" y="3119115"/>
                <a:ext cx="33840" cy="2880"/>
              </p14:xfrm>
            </p:contentPart>
          </mc:Choice>
          <mc:Fallback xmlns=""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B0145D4E-329A-0874-928B-3B23E8E978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43671" y="3112995"/>
                  <a:ext cx="46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2A335FF7-7DAE-E796-94DF-71618957A337}"/>
                    </a:ext>
                  </a:extLst>
                </p14:cNvPr>
                <p14:cNvContentPartPr/>
                <p14:nvPr/>
              </p14:nvContentPartPr>
              <p14:xfrm>
                <a:off x="1429271" y="3114435"/>
                <a:ext cx="23400" cy="360"/>
              </p14:xfrm>
            </p:contentPart>
          </mc:Choice>
          <mc:Fallback xmlns=""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2A335FF7-7DAE-E796-94DF-71618957A3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3151" y="3108315"/>
                  <a:ext cx="35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3C3A9B7B-804C-0230-029C-C816D8850706}"/>
                    </a:ext>
                  </a:extLst>
                </p14:cNvPr>
                <p14:cNvContentPartPr/>
                <p14:nvPr/>
              </p14:nvContentPartPr>
              <p14:xfrm>
                <a:off x="1415231" y="3114435"/>
                <a:ext cx="39960" cy="612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3C3A9B7B-804C-0230-029C-C816D885070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09111" y="3108315"/>
                  <a:ext cx="52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8AAB2A52-7CDB-60BF-7B61-2DA0A14BE942}"/>
                    </a:ext>
                  </a:extLst>
                </p14:cNvPr>
                <p14:cNvContentPartPr/>
                <p14:nvPr/>
              </p14:nvContentPartPr>
              <p14:xfrm>
                <a:off x="1411631" y="3124155"/>
                <a:ext cx="36360" cy="5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8AAB2A52-7CDB-60BF-7B61-2DA0A14BE9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05511" y="3118035"/>
                  <a:ext cx="486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39E963E-4B5C-9244-2459-AF7D677D4A81}"/>
                    </a:ext>
                  </a:extLst>
                </p14:cNvPr>
                <p14:cNvContentPartPr/>
                <p14:nvPr/>
              </p14:nvContentPartPr>
              <p14:xfrm>
                <a:off x="1408031" y="3128835"/>
                <a:ext cx="37800" cy="36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39E963E-4B5C-9244-2459-AF7D677D4A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01911" y="3122715"/>
                  <a:ext cx="50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1368107C-2E60-9CBC-37BF-B4F5EFE6E244}"/>
                    </a:ext>
                  </a:extLst>
                </p14:cNvPr>
                <p14:cNvContentPartPr/>
                <p14:nvPr/>
              </p14:nvContentPartPr>
              <p14:xfrm>
                <a:off x="1392551" y="3128475"/>
                <a:ext cx="41040" cy="108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1368107C-2E60-9CBC-37BF-B4F5EFE6E2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86431" y="3122355"/>
                  <a:ext cx="532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CF348B9E-EFE5-F698-908B-51A88335F133}"/>
                    </a:ext>
                  </a:extLst>
                </p14:cNvPr>
                <p14:cNvContentPartPr/>
                <p14:nvPr/>
              </p14:nvContentPartPr>
              <p14:xfrm>
                <a:off x="1402271" y="3124155"/>
                <a:ext cx="16920" cy="36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CF348B9E-EFE5-F698-908B-51A88335F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96151" y="3118035"/>
                  <a:ext cx="29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38861DB6-74EB-6287-D072-37A533FFBDEC}"/>
                    </a:ext>
                  </a:extLst>
                </p14:cNvPr>
                <p14:cNvContentPartPr/>
                <p14:nvPr/>
              </p14:nvContentPartPr>
              <p14:xfrm>
                <a:off x="1390751" y="3119115"/>
                <a:ext cx="28800" cy="2880"/>
              </p14:xfrm>
            </p:contentPart>
          </mc:Choice>
          <mc:Fallback xmlns=""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38861DB6-74EB-6287-D072-37A533FFBD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4631" y="3112995"/>
                  <a:ext cx="41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9FF3C1A7-8A32-62F2-883D-03B2B87AACCD}"/>
                    </a:ext>
                  </a:extLst>
                </p14:cNvPr>
                <p14:cNvContentPartPr/>
                <p14:nvPr/>
              </p14:nvContentPartPr>
              <p14:xfrm>
                <a:off x="1390751" y="3116955"/>
                <a:ext cx="33480" cy="288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9FF3C1A7-8A32-62F2-883D-03B2B87AAC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4631" y="3110835"/>
                  <a:ext cx="457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A9DC7996-82A2-AAA3-BEB3-FE1B881E1332}"/>
                    </a:ext>
                  </a:extLst>
                </p14:cNvPr>
                <p14:cNvContentPartPr/>
                <p14:nvPr/>
              </p14:nvContentPartPr>
              <p14:xfrm>
                <a:off x="1369511" y="3116595"/>
                <a:ext cx="40320" cy="288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A9DC7996-82A2-AAA3-BEB3-FE1B881E13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63391" y="3110475"/>
                  <a:ext cx="52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0657637F-8917-91ED-1336-A71F80815D89}"/>
                    </a:ext>
                  </a:extLst>
                </p14:cNvPr>
                <p14:cNvContentPartPr/>
                <p14:nvPr/>
              </p14:nvContentPartPr>
              <p14:xfrm>
                <a:off x="1373831" y="3119115"/>
                <a:ext cx="38160" cy="360"/>
              </p14:xfrm>
            </p:contentPart>
          </mc:Choice>
          <mc:Fallback xmlns=""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0657637F-8917-91ED-1336-A71F80815D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67711" y="3112995"/>
                  <a:ext cx="50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426906E3-D5C1-1C53-BD7D-84E14858FB72}"/>
                    </a:ext>
                  </a:extLst>
                </p14:cNvPr>
                <p14:cNvContentPartPr/>
                <p14:nvPr/>
              </p14:nvContentPartPr>
              <p14:xfrm>
                <a:off x="1375631" y="3118395"/>
                <a:ext cx="36360" cy="36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426906E3-D5C1-1C53-BD7D-84E14858FB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69511" y="3112275"/>
                  <a:ext cx="486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7" name="Рукописный ввод 146">
                  <a:extLst>
                    <a:ext uri="{FF2B5EF4-FFF2-40B4-BE49-F238E27FC236}">
                      <a16:creationId xmlns:a16="http://schemas.microsoft.com/office/drawing/2014/main" id="{9AABD812-5EF4-7E65-7423-401048F4E57C}"/>
                    </a:ext>
                  </a:extLst>
                </p14:cNvPr>
                <p14:cNvContentPartPr/>
                <p14:nvPr/>
              </p14:nvContentPartPr>
              <p14:xfrm>
                <a:off x="1410191" y="3118395"/>
                <a:ext cx="6840" cy="1440"/>
              </p14:xfrm>
            </p:contentPart>
          </mc:Choice>
          <mc:Fallback xmlns="">
            <p:pic>
              <p:nvPicPr>
                <p:cNvPr id="147" name="Рукописный ввод 146">
                  <a:extLst>
                    <a:ext uri="{FF2B5EF4-FFF2-40B4-BE49-F238E27FC236}">
                      <a16:creationId xmlns:a16="http://schemas.microsoft.com/office/drawing/2014/main" id="{9AABD812-5EF4-7E65-7423-401048F4E5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04071" y="3112275"/>
                  <a:ext cx="19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70B7823A-E8E2-A9CB-9309-2EAF527830E8}"/>
                    </a:ext>
                  </a:extLst>
                </p14:cNvPr>
                <p14:cNvContentPartPr/>
                <p14:nvPr/>
              </p14:nvContentPartPr>
              <p14:xfrm>
                <a:off x="1400111" y="3114435"/>
                <a:ext cx="40680" cy="2880"/>
              </p14:xfrm>
            </p:contentPart>
          </mc:Choice>
          <mc:Fallback xmlns=""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70B7823A-E8E2-A9CB-9309-2EAF527830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93991" y="3108315"/>
                  <a:ext cx="52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9" name="Рукописный ввод 148">
                  <a:extLst>
                    <a:ext uri="{FF2B5EF4-FFF2-40B4-BE49-F238E27FC236}">
                      <a16:creationId xmlns:a16="http://schemas.microsoft.com/office/drawing/2014/main" id="{A232E7A7-63FE-20A8-BA67-62809892CBCF}"/>
                    </a:ext>
                  </a:extLst>
                </p14:cNvPr>
                <p14:cNvContentPartPr/>
                <p14:nvPr/>
              </p14:nvContentPartPr>
              <p14:xfrm>
                <a:off x="1395431" y="3114435"/>
                <a:ext cx="52200" cy="13680"/>
              </p14:xfrm>
            </p:contentPart>
          </mc:Choice>
          <mc:Fallback xmlns="">
            <p:pic>
              <p:nvPicPr>
                <p:cNvPr id="149" name="Рукописный ввод 148">
                  <a:extLst>
                    <a:ext uri="{FF2B5EF4-FFF2-40B4-BE49-F238E27FC236}">
                      <a16:creationId xmlns:a16="http://schemas.microsoft.com/office/drawing/2014/main" id="{A232E7A7-63FE-20A8-BA67-62809892CB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89311" y="3108315"/>
                  <a:ext cx="64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0" name="Рукописный ввод 149">
                  <a:extLst>
                    <a:ext uri="{FF2B5EF4-FFF2-40B4-BE49-F238E27FC236}">
                      <a16:creationId xmlns:a16="http://schemas.microsoft.com/office/drawing/2014/main" id="{84E32ED9-F9AA-F858-2C4E-572F3B040BF6}"/>
                    </a:ext>
                  </a:extLst>
                </p14:cNvPr>
                <p14:cNvContentPartPr/>
                <p14:nvPr/>
              </p14:nvContentPartPr>
              <p14:xfrm>
                <a:off x="1391111" y="3138195"/>
                <a:ext cx="39960" cy="2880"/>
              </p14:xfrm>
            </p:contentPart>
          </mc:Choice>
          <mc:Fallback xmlns="">
            <p:pic>
              <p:nvPicPr>
                <p:cNvPr id="150" name="Рукописный ввод 149">
                  <a:extLst>
                    <a:ext uri="{FF2B5EF4-FFF2-40B4-BE49-F238E27FC236}">
                      <a16:creationId xmlns:a16="http://schemas.microsoft.com/office/drawing/2014/main" id="{84E32ED9-F9AA-F858-2C4E-572F3B040B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84991" y="3132075"/>
                  <a:ext cx="52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4DEC48DA-B7F1-B272-0D27-21CB669398D6}"/>
                    </a:ext>
                  </a:extLst>
                </p14:cNvPr>
                <p14:cNvContentPartPr/>
                <p14:nvPr/>
              </p14:nvContentPartPr>
              <p14:xfrm>
                <a:off x="1376351" y="3136755"/>
                <a:ext cx="50040" cy="432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4DEC48DA-B7F1-B272-0D27-21CB669398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70231" y="3130635"/>
                  <a:ext cx="622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2" name="Рукописный ввод 151">
                  <a:extLst>
                    <a:ext uri="{FF2B5EF4-FFF2-40B4-BE49-F238E27FC236}">
                      <a16:creationId xmlns:a16="http://schemas.microsoft.com/office/drawing/2014/main" id="{448A38B2-5E37-6522-D491-0C0B72121520}"/>
                    </a:ext>
                  </a:extLst>
                </p14:cNvPr>
                <p14:cNvContentPartPr/>
                <p14:nvPr/>
              </p14:nvContentPartPr>
              <p14:xfrm>
                <a:off x="1355111" y="3126315"/>
                <a:ext cx="57240" cy="5040"/>
              </p14:xfrm>
            </p:contentPart>
          </mc:Choice>
          <mc:Fallback xmlns="">
            <p:pic>
              <p:nvPicPr>
                <p:cNvPr id="152" name="Рукописный ввод 151">
                  <a:extLst>
                    <a:ext uri="{FF2B5EF4-FFF2-40B4-BE49-F238E27FC236}">
                      <a16:creationId xmlns:a16="http://schemas.microsoft.com/office/drawing/2014/main" id="{448A38B2-5E37-6522-D491-0C0B721215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48991" y="3120195"/>
                  <a:ext cx="69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422125BB-78D4-6C28-DD44-709F10A2BA34}"/>
                    </a:ext>
                  </a:extLst>
                </p14:cNvPr>
                <p14:cNvContentPartPr/>
                <p14:nvPr/>
              </p14:nvContentPartPr>
              <p14:xfrm>
                <a:off x="1374551" y="3128835"/>
                <a:ext cx="23400" cy="360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422125BB-78D4-6C28-DD44-709F10A2BA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8431" y="3122715"/>
                  <a:ext cx="356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4" name="Рукописный ввод 153">
                  <a:extLst>
                    <a:ext uri="{FF2B5EF4-FFF2-40B4-BE49-F238E27FC236}">
                      <a16:creationId xmlns:a16="http://schemas.microsoft.com/office/drawing/2014/main" id="{F25B02E2-F619-749C-604C-DB54CB961CC7}"/>
                    </a:ext>
                  </a:extLst>
                </p14:cNvPr>
                <p14:cNvContentPartPr/>
                <p14:nvPr/>
              </p14:nvContentPartPr>
              <p14:xfrm>
                <a:off x="1361951" y="3136035"/>
                <a:ext cx="28800" cy="360"/>
              </p14:xfrm>
            </p:contentPart>
          </mc:Choice>
          <mc:Fallback xmlns="">
            <p:pic>
              <p:nvPicPr>
                <p:cNvPr id="154" name="Рукописный ввод 153">
                  <a:extLst>
                    <a:ext uri="{FF2B5EF4-FFF2-40B4-BE49-F238E27FC236}">
                      <a16:creationId xmlns:a16="http://schemas.microsoft.com/office/drawing/2014/main" id="{F25B02E2-F619-749C-604C-DB54CB961C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55831" y="3129915"/>
                  <a:ext cx="41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5" name="Рукописный ввод 154">
                  <a:extLst>
                    <a:ext uri="{FF2B5EF4-FFF2-40B4-BE49-F238E27FC236}">
                      <a16:creationId xmlns:a16="http://schemas.microsoft.com/office/drawing/2014/main" id="{82EE68E9-AF95-7A9F-621A-2DCFB9E31C4F}"/>
                    </a:ext>
                  </a:extLst>
                </p14:cNvPr>
                <p14:cNvContentPartPr/>
                <p14:nvPr/>
              </p14:nvContentPartPr>
              <p14:xfrm>
                <a:off x="1340351" y="3127755"/>
                <a:ext cx="43200" cy="3600"/>
              </p14:xfrm>
            </p:contentPart>
          </mc:Choice>
          <mc:Fallback xmlns="">
            <p:pic>
              <p:nvPicPr>
                <p:cNvPr id="155" name="Рукописный ввод 154">
                  <a:extLst>
                    <a:ext uri="{FF2B5EF4-FFF2-40B4-BE49-F238E27FC236}">
                      <a16:creationId xmlns:a16="http://schemas.microsoft.com/office/drawing/2014/main" id="{82EE68E9-AF95-7A9F-621A-2DCFB9E31C4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34231" y="3121635"/>
                  <a:ext cx="554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6" name="Рукописный ввод 155">
                  <a:extLst>
                    <a:ext uri="{FF2B5EF4-FFF2-40B4-BE49-F238E27FC236}">
                      <a16:creationId xmlns:a16="http://schemas.microsoft.com/office/drawing/2014/main" id="{D846B28D-50C9-2E6B-0FB8-377E37F44E18}"/>
                    </a:ext>
                  </a:extLst>
                </p14:cNvPr>
                <p14:cNvContentPartPr/>
                <p14:nvPr/>
              </p14:nvContentPartPr>
              <p14:xfrm>
                <a:off x="1347911" y="3119115"/>
                <a:ext cx="36000" cy="2520"/>
              </p14:xfrm>
            </p:contentPart>
          </mc:Choice>
          <mc:Fallback xmlns="">
            <p:pic>
              <p:nvPicPr>
                <p:cNvPr id="156" name="Рукописный ввод 155">
                  <a:extLst>
                    <a:ext uri="{FF2B5EF4-FFF2-40B4-BE49-F238E27FC236}">
                      <a16:creationId xmlns:a16="http://schemas.microsoft.com/office/drawing/2014/main" id="{D846B28D-50C9-2E6B-0FB8-377E37F44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41791" y="3112995"/>
                  <a:ext cx="482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7" name="Рукописный ввод 156">
                  <a:extLst>
                    <a:ext uri="{FF2B5EF4-FFF2-40B4-BE49-F238E27FC236}">
                      <a16:creationId xmlns:a16="http://schemas.microsoft.com/office/drawing/2014/main" id="{FB3C1935-346A-9371-7C10-EDDCA02FD6E4}"/>
                    </a:ext>
                  </a:extLst>
                </p14:cNvPr>
                <p14:cNvContentPartPr/>
                <p14:nvPr/>
              </p14:nvContentPartPr>
              <p14:xfrm>
                <a:off x="1354751" y="3116595"/>
                <a:ext cx="26640" cy="2880"/>
              </p14:xfrm>
            </p:contentPart>
          </mc:Choice>
          <mc:Fallback xmlns="">
            <p:pic>
              <p:nvPicPr>
                <p:cNvPr id="157" name="Рукописный ввод 156">
                  <a:extLst>
                    <a:ext uri="{FF2B5EF4-FFF2-40B4-BE49-F238E27FC236}">
                      <a16:creationId xmlns:a16="http://schemas.microsoft.com/office/drawing/2014/main" id="{FB3C1935-346A-9371-7C10-EDDCA02FD6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48631" y="3110475"/>
                  <a:ext cx="38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98B3FDED-BBE9-8487-1EA6-9F7FBC7B2D5A}"/>
                    </a:ext>
                  </a:extLst>
                </p14:cNvPr>
                <p14:cNvContentPartPr/>
                <p14:nvPr/>
              </p14:nvContentPartPr>
              <p14:xfrm>
                <a:off x="1341431" y="3111915"/>
                <a:ext cx="13680" cy="2880"/>
              </p14:xfrm>
            </p:contentPart>
          </mc:Choice>
          <mc:Fallback xmlns=""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98B3FDED-BBE9-8487-1EA6-9F7FBC7B2D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35311" y="3105795"/>
                  <a:ext cx="25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9" name="Рукописный ввод 158">
                  <a:extLst>
                    <a:ext uri="{FF2B5EF4-FFF2-40B4-BE49-F238E27FC236}">
                      <a16:creationId xmlns:a16="http://schemas.microsoft.com/office/drawing/2014/main" id="{F316CC70-72C2-6EAD-AEBA-2B8E9FDB6AAD}"/>
                    </a:ext>
                  </a:extLst>
                </p14:cNvPr>
                <p14:cNvContentPartPr/>
                <p14:nvPr/>
              </p14:nvContentPartPr>
              <p14:xfrm>
                <a:off x="1329551" y="3111915"/>
                <a:ext cx="13320" cy="7200"/>
              </p14:xfrm>
            </p:contentPart>
          </mc:Choice>
          <mc:Fallback xmlns="">
            <p:pic>
              <p:nvPicPr>
                <p:cNvPr id="159" name="Рукописный ввод 158">
                  <a:extLst>
                    <a:ext uri="{FF2B5EF4-FFF2-40B4-BE49-F238E27FC236}">
                      <a16:creationId xmlns:a16="http://schemas.microsoft.com/office/drawing/2014/main" id="{F316CC70-72C2-6EAD-AEBA-2B8E9FDB6A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23431" y="3105795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62C6F3D9-99BC-E394-7AD3-1EE872A49179}"/>
                    </a:ext>
                  </a:extLst>
                </p14:cNvPr>
                <p14:cNvContentPartPr/>
                <p14:nvPr/>
              </p14:nvContentPartPr>
              <p14:xfrm>
                <a:off x="1331711" y="3119115"/>
                <a:ext cx="4320" cy="540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62C6F3D9-99BC-E394-7AD3-1EE872A491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25591" y="3112995"/>
                  <a:ext cx="16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94EAC96C-132E-3184-764B-C14B9551D4DB}"/>
                    </a:ext>
                  </a:extLst>
                </p14:cNvPr>
                <p14:cNvContentPartPr/>
                <p14:nvPr/>
              </p14:nvContentPartPr>
              <p14:xfrm>
                <a:off x="1323791" y="3121635"/>
                <a:ext cx="360" cy="180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94EAC96C-132E-3184-764B-C14B9551D4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17671" y="3115515"/>
                  <a:ext cx="126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2" name="Рукописный ввод 161">
                  <a:extLst>
                    <a:ext uri="{FF2B5EF4-FFF2-40B4-BE49-F238E27FC236}">
                      <a16:creationId xmlns:a16="http://schemas.microsoft.com/office/drawing/2014/main" id="{FDFBE2AC-A5AA-BC9C-446A-F928C52E9623}"/>
                    </a:ext>
                  </a:extLst>
                </p14:cNvPr>
                <p14:cNvContentPartPr/>
                <p14:nvPr/>
              </p14:nvContentPartPr>
              <p14:xfrm>
                <a:off x="1323791" y="3124155"/>
                <a:ext cx="360" cy="3240"/>
              </p14:xfrm>
            </p:contentPart>
          </mc:Choice>
          <mc:Fallback xmlns="">
            <p:pic>
              <p:nvPicPr>
                <p:cNvPr id="162" name="Рукописный ввод 161">
                  <a:extLst>
                    <a:ext uri="{FF2B5EF4-FFF2-40B4-BE49-F238E27FC236}">
                      <a16:creationId xmlns:a16="http://schemas.microsoft.com/office/drawing/2014/main" id="{FDFBE2AC-A5AA-BC9C-446A-F928C52E96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671" y="3118035"/>
                  <a:ext cx="12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00935A2F-5396-FF4D-2CD2-9D996A023476}"/>
                    </a:ext>
                  </a:extLst>
                </p14:cNvPr>
                <p14:cNvContentPartPr/>
                <p14:nvPr/>
              </p14:nvContentPartPr>
              <p14:xfrm>
                <a:off x="1323791" y="3130995"/>
                <a:ext cx="16920" cy="288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00935A2F-5396-FF4D-2CD2-9D996A0234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17671" y="3124875"/>
                  <a:ext cx="29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431B2428-EDC0-A386-4520-47CBA85F8B48}"/>
                    </a:ext>
                  </a:extLst>
                </p14:cNvPr>
                <p14:cNvContentPartPr/>
                <p14:nvPr/>
              </p14:nvContentPartPr>
              <p14:xfrm>
                <a:off x="1340351" y="3133515"/>
                <a:ext cx="19440" cy="36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431B2428-EDC0-A386-4520-47CBA85F8B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34231" y="3127395"/>
                  <a:ext cx="3168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1" name="Рукописный ввод 170">
                <a:extLst>
                  <a:ext uri="{FF2B5EF4-FFF2-40B4-BE49-F238E27FC236}">
                    <a16:creationId xmlns:a16="http://schemas.microsoft.com/office/drawing/2014/main" id="{B72A94C3-4239-E60F-570C-0D69ADFBDC76}"/>
                  </a:ext>
                </a:extLst>
              </p14:cNvPr>
              <p14:cNvContentPartPr/>
              <p14:nvPr/>
            </p14:nvContentPartPr>
            <p14:xfrm>
              <a:off x="844991" y="5712188"/>
              <a:ext cx="267120" cy="49680"/>
            </p14:xfrm>
          </p:contentPart>
        </mc:Choice>
        <mc:Fallback xmlns="">
          <p:pic>
            <p:nvPicPr>
              <p:cNvPr id="171" name="Рукописный ввод 170">
                <a:extLst>
                  <a:ext uri="{FF2B5EF4-FFF2-40B4-BE49-F238E27FC236}">
                    <a16:creationId xmlns:a16="http://schemas.microsoft.com/office/drawing/2014/main" id="{B72A94C3-4239-E60F-570C-0D69ADFBDC7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6991" y="5694188"/>
                <a:ext cx="3027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2" name="Рукописный ввод 171">
                <a:extLst>
                  <a:ext uri="{FF2B5EF4-FFF2-40B4-BE49-F238E27FC236}">
                    <a16:creationId xmlns:a16="http://schemas.microsoft.com/office/drawing/2014/main" id="{7C2EB5F0-16EE-57EC-D649-8C12EAE8A2E1}"/>
                  </a:ext>
                </a:extLst>
              </p14:cNvPr>
              <p14:cNvContentPartPr/>
              <p14:nvPr/>
            </p14:nvContentPartPr>
            <p14:xfrm>
              <a:off x="821231" y="5707508"/>
              <a:ext cx="9720" cy="22680"/>
            </p14:xfrm>
          </p:contentPart>
        </mc:Choice>
        <mc:Fallback xmlns="">
          <p:pic>
            <p:nvPicPr>
              <p:cNvPr id="172" name="Рукописный ввод 171">
                <a:extLst>
                  <a:ext uri="{FF2B5EF4-FFF2-40B4-BE49-F238E27FC236}">
                    <a16:creationId xmlns:a16="http://schemas.microsoft.com/office/drawing/2014/main" id="{7C2EB5F0-16EE-57EC-D649-8C12EAE8A2E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3591" y="5689508"/>
                <a:ext cx="4536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77ABA61A-AAF7-FEFD-0747-2C0047CF245A}"/>
              </a:ext>
            </a:extLst>
          </p:cNvPr>
          <p:cNvGrpSpPr/>
          <p:nvPr/>
        </p:nvGrpSpPr>
        <p:grpSpPr>
          <a:xfrm>
            <a:off x="828431" y="5769428"/>
            <a:ext cx="288360" cy="19440"/>
            <a:chOff x="828431" y="5769428"/>
            <a:chExt cx="28836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E89B8411-81E6-7627-1889-1317B6618F86}"/>
                    </a:ext>
                  </a:extLst>
                </p14:cNvPr>
                <p14:cNvContentPartPr/>
                <p14:nvPr/>
              </p14:nvContentPartPr>
              <p14:xfrm>
                <a:off x="828431" y="5769428"/>
                <a:ext cx="68760" cy="7560"/>
              </p14:xfrm>
            </p:contentPart>
          </mc:Choice>
          <mc:Fallback xmlns=""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E89B8411-81E6-7627-1889-1317B6618F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0791" y="5751788"/>
                  <a:ext cx="104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76C98750-3C63-C391-97A8-D9F66DFF6F4B}"/>
                    </a:ext>
                  </a:extLst>
                </p14:cNvPr>
                <p14:cNvContentPartPr/>
                <p14:nvPr/>
              </p14:nvContentPartPr>
              <p14:xfrm>
                <a:off x="880991" y="5771948"/>
                <a:ext cx="181440" cy="5040"/>
              </p14:xfrm>
            </p:contentPart>
          </mc:Choice>
          <mc:Fallback xmlns=""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76C98750-3C63-C391-97A8-D9F66DFF6F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2991" y="5753948"/>
                  <a:ext cx="217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5" name="Рукописный ввод 174">
                  <a:extLst>
                    <a:ext uri="{FF2B5EF4-FFF2-40B4-BE49-F238E27FC236}">
                      <a16:creationId xmlns:a16="http://schemas.microsoft.com/office/drawing/2014/main" id="{AACF4D10-2807-5B85-A8F4-76E13D050EFD}"/>
                    </a:ext>
                  </a:extLst>
                </p14:cNvPr>
                <p14:cNvContentPartPr/>
                <p14:nvPr/>
              </p14:nvContentPartPr>
              <p14:xfrm>
                <a:off x="1104911" y="5781308"/>
                <a:ext cx="11880" cy="360"/>
              </p14:xfrm>
            </p:contentPart>
          </mc:Choice>
          <mc:Fallback xmlns="">
            <p:pic>
              <p:nvPicPr>
                <p:cNvPr id="175" name="Рукописный ввод 174">
                  <a:extLst>
                    <a:ext uri="{FF2B5EF4-FFF2-40B4-BE49-F238E27FC236}">
                      <a16:creationId xmlns:a16="http://schemas.microsoft.com/office/drawing/2014/main" id="{AACF4D10-2807-5B85-A8F4-76E13D050E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7271" y="5763668"/>
                  <a:ext cx="47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6" name="Рукописный ввод 175">
                  <a:extLst>
                    <a:ext uri="{FF2B5EF4-FFF2-40B4-BE49-F238E27FC236}">
                      <a16:creationId xmlns:a16="http://schemas.microsoft.com/office/drawing/2014/main" id="{868A18F8-DA75-85C1-6A6C-81230CC6F500}"/>
                    </a:ext>
                  </a:extLst>
                </p14:cNvPr>
                <p14:cNvContentPartPr/>
                <p14:nvPr/>
              </p14:nvContentPartPr>
              <p14:xfrm>
                <a:off x="1092671" y="5783828"/>
                <a:ext cx="17280" cy="5040"/>
              </p14:xfrm>
            </p:contentPart>
          </mc:Choice>
          <mc:Fallback xmlns="">
            <p:pic>
              <p:nvPicPr>
                <p:cNvPr id="176" name="Рукописный ввод 175">
                  <a:extLst>
                    <a:ext uri="{FF2B5EF4-FFF2-40B4-BE49-F238E27FC236}">
                      <a16:creationId xmlns:a16="http://schemas.microsoft.com/office/drawing/2014/main" id="{868A18F8-DA75-85C1-6A6C-81230CC6F5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74671" y="5766188"/>
                  <a:ext cx="529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Группа 188">
            <a:extLst>
              <a:ext uri="{FF2B5EF4-FFF2-40B4-BE49-F238E27FC236}">
                <a16:creationId xmlns:a16="http://schemas.microsoft.com/office/drawing/2014/main" id="{2EF03F60-73F3-95AE-82ED-943CE63AD213}"/>
              </a:ext>
            </a:extLst>
          </p:cNvPr>
          <p:cNvGrpSpPr/>
          <p:nvPr/>
        </p:nvGrpSpPr>
        <p:grpSpPr>
          <a:xfrm>
            <a:off x="819071" y="6105308"/>
            <a:ext cx="294120" cy="76680"/>
            <a:chOff x="819071" y="6105308"/>
            <a:chExt cx="294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8" name="Рукописный ввод 177">
                  <a:extLst>
                    <a:ext uri="{FF2B5EF4-FFF2-40B4-BE49-F238E27FC236}">
                      <a16:creationId xmlns:a16="http://schemas.microsoft.com/office/drawing/2014/main" id="{7021617B-7D33-44AF-8DCA-8C173E5EB6ED}"/>
                    </a:ext>
                  </a:extLst>
                </p14:cNvPr>
                <p14:cNvContentPartPr/>
                <p14:nvPr/>
              </p14:nvContentPartPr>
              <p14:xfrm>
                <a:off x="819071" y="6105308"/>
                <a:ext cx="68760" cy="7560"/>
              </p14:xfrm>
            </p:contentPart>
          </mc:Choice>
          <mc:Fallback xmlns="">
            <p:pic>
              <p:nvPicPr>
                <p:cNvPr id="178" name="Рукописный ввод 177">
                  <a:extLst>
                    <a:ext uri="{FF2B5EF4-FFF2-40B4-BE49-F238E27FC236}">
                      <a16:creationId xmlns:a16="http://schemas.microsoft.com/office/drawing/2014/main" id="{7021617B-7D33-44AF-8DCA-8C173E5EB6E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1071" y="6087668"/>
                  <a:ext cx="104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9" name="Рукописный ввод 178">
                  <a:extLst>
                    <a:ext uri="{FF2B5EF4-FFF2-40B4-BE49-F238E27FC236}">
                      <a16:creationId xmlns:a16="http://schemas.microsoft.com/office/drawing/2014/main" id="{C9DD0446-5C4A-9D39-E2D5-2677D417EA8F}"/>
                    </a:ext>
                  </a:extLst>
                </p14:cNvPr>
                <p14:cNvContentPartPr/>
                <p14:nvPr/>
              </p14:nvContentPartPr>
              <p14:xfrm>
                <a:off x="830951" y="6119708"/>
                <a:ext cx="38160" cy="7920"/>
              </p14:xfrm>
            </p:contentPart>
          </mc:Choice>
          <mc:Fallback xmlns="">
            <p:pic>
              <p:nvPicPr>
                <p:cNvPr id="179" name="Рукописный ввод 178">
                  <a:extLst>
                    <a:ext uri="{FF2B5EF4-FFF2-40B4-BE49-F238E27FC236}">
                      <a16:creationId xmlns:a16="http://schemas.microsoft.com/office/drawing/2014/main" id="{C9DD0446-5C4A-9D39-E2D5-2677D417EA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2951" y="6101708"/>
                  <a:ext cx="73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0" name="Рукописный ввод 179">
                  <a:extLst>
                    <a:ext uri="{FF2B5EF4-FFF2-40B4-BE49-F238E27FC236}">
                      <a16:creationId xmlns:a16="http://schemas.microsoft.com/office/drawing/2014/main" id="{3CB6D138-D790-01B4-9D4B-209796CA66A0}"/>
                    </a:ext>
                  </a:extLst>
                </p14:cNvPr>
                <p14:cNvContentPartPr/>
                <p14:nvPr/>
              </p14:nvContentPartPr>
              <p14:xfrm>
                <a:off x="847511" y="6143468"/>
                <a:ext cx="19440" cy="2880"/>
              </p14:xfrm>
            </p:contentPart>
          </mc:Choice>
          <mc:Fallback xmlns="">
            <p:pic>
              <p:nvPicPr>
                <p:cNvPr id="180" name="Рукописный ввод 179">
                  <a:extLst>
                    <a:ext uri="{FF2B5EF4-FFF2-40B4-BE49-F238E27FC236}">
                      <a16:creationId xmlns:a16="http://schemas.microsoft.com/office/drawing/2014/main" id="{3CB6D138-D790-01B4-9D4B-209796CA66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29871" y="6125468"/>
                  <a:ext cx="55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1" name="Рукописный ввод 180">
                  <a:extLst>
                    <a:ext uri="{FF2B5EF4-FFF2-40B4-BE49-F238E27FC236}">
                      <a16:creationId xmlns:a16="http://schemas.microsoft.com/office/drawing/2014/main" id="{0166F8FC-BB9F-7A55-5EDC-99D0C13FB2DE}"/>
                    </a:ext>
                  </a:extLst>
                </p14:cNvPr>
                <p14:cNvContentPartPr/>
                <p14:nvPr/>
              </p14:nvContentPartPr>
              <p14:xfrm>
                <a:off x="850031" y="6150668"/>
                <a:ext cx="8640" cy="3600"/>
              </p14:xfrm>
            </p:contentPart>
          </mc:Choice>
          <mc:Fallback xmlns="">
            <p:pic>
              <p:nvPicPr>
                <p:cNvPr id="181" name="Рукописный ввод 180">
                  <a:extLst>
                    <a:ext uri="{FF2B5EF4-FFF2-40B4-BE49-F238E27FC236}">
                      <a16:creationId xmlns:a16="http://schemas.microsoft.com/office/drawing/2014/main" id="{0166F8FC-BB9F-7A55-5EDC-99D0C13FB2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031" y="6132668"/>
                  <a:ext cx="44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2" name="Рукописный ввод 181">
                  <a:extLst>
                    <a:ext uri="{FF2B5EF4-FFF2-40B4-BE49-F238E27FC236}">
                      <a16:creationId xmlns:a16="http://schemas.microsoft.com/office/drawing/2014/main" id="{0F3E4262-D190-4887-7273-CA21DAF90BBD}"/>
                    </a:ext>
                  </a:extLst>
                </p14:cNvPr>
                <p14:cNvContentPartPr/>
                <p14:nvPr/>
              </p14:nvContentPartPr>
              <p14:xfrm>
                <a:off x="838151" y="6162548"/>
                <a:ext cx="19440" cy="2520"/>
              </p14:xfrm>
            </p:contentPart>
          </mc:Choice>
          <mc:Fallback xmlns="">
            <p:pic>
              <p:nvPicPr>
                <p:cNvPr id="182" name="Рукописный ввод 181">
                  <a:extLst>
                    <a:ext uri="{FF2B5EF4-FFF2-40B4-BE49-F238E27FC236}">
                      <a16:creationId xmlns:a16="http://schemas.microsoft.com/office/drawing/2014/main" id="{0F3E4262-D190-4887-7273-CA21DAF90BB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0151" y="6144548"/>
                  <a:ext cx="55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3" name="Рукописный ввод 182">
                  <a:extLst>
                    <a:ext uri="{FF2B5EF4-FFF2-40B4-BE49-F238E27FC236}">
                      <a16:creationId xmlns:a16="http://schemas.microsoft.com/office/drawing/2014/main" id="{D46ED2ED-9EEF-7DCF-F88B-9295DE029C44}"/>
                    </a:ext>
                  </a:extLst>
                </p14:cNvPr>
                <p14:cNvContentPartPr/>
                <p14:nvPr/>
              </p14:nvContentPartPr>
              <p14:xfrm>
                <a:off x="840311" y="6169748"/>
                <a:ext cx="55080" cy="360"/>
              </p14:xfrm>
            </p:contentPart>
          </mc:Choice>
          <mc:Fallback xmlns="">
            <p:pic>
              <p:nvPicPr>
                <p:cNvPr id="183" name="Рукописный ввод 182">
                  <a:extLst>
                    <a:ext uri="{FF2B5EF4-FFF2-40B4-BE49-F238E27FC236}">
                      <a16:creationId xmlns:a16="http://schemas.microsoft.com/office/drawing/2014/main" id="{D46ED2ED-9EEF-7DCF-F88B-9295DE029C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2671" y="6151748"/>
                  <a:ext cx="90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4" name="Рукописный ввод 183">
                  <a:extLst>
                    <a:ext uri="{FF2B5EF4-FFF2-40B4-BE49-F238E27FC236}">
                      <a16:creationId xmlns:a16="http://schemas.microsoft.com/office/drawing/2014/main" id="{54D3B6A8-5086-E745-3769-BED94AE7E77E}"/>
                    </a:ext>
                  </a:extLst>
                </p14:cNvPr>
                <p14:cNvContentPartPr/>
                <p14:nvPr/>
              </p14:nvContentPartPr>
              <p14:xfrm>
                <a:off x="880991" y="6125828"/>
                <a:ext cx="99000" cy="39960"/>
              </p14:xfrm>
            </p:contentPart>
          </mc:Choice>
          <mc:Fallback xmlns="">
            <p:pic>
              <p:nvPicPr>
                <p:cNvPr id="184" name="Рукописный ввод 183">
                  <a:extLst>
                    <a:ext uri="{FF2B5EF4-FFF2-40B4-BE49-F238E27FC236}">
                      <a16:creationId xmlns:a16="http://schemas.microsoft.com/office/drawing/2014/main" id="{54D3B6A8-5086-E745-3769-BED94AE7E77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2991" y="6108188"/>
                  <a:ext cx="134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5" name="Рукописный ввод 184">
                  <a:extLst>
                    <a:ext uri="{FF2B5EF4-FFF2-40B4-BE49-F238E27FC236}">
                      <a16:creationId xmlns:a16="http://schemas.microsoft.com/office/drawing/2014/main" id="{317E1970-F916-2431-43E0-36695DE75090}"/>
                    </a:ext>
                  </a:extLst>
                </p14:cNvPr>
                <p14:cNvContentPartPr/>
                <p14:nvPr/>
              </p14:nvContentPartPr>
              <p14:xfrm>
                <a:off x="950111" y="6118988"/>
                <a:ext cx="95040" cy="56160"/>
              </p14:xfrm>
            </p:contentPart>
          </mc:Choice>
          <mc:Fallback xmlns="">
            <p:pic>
              <p:nvPicPr>
                <p:cNvPr id="185" name="Рукописный ввод 184">
                  <a:extLst>
                    <a:ext uri="{FF2B5EF4-FFF2-40B4-BE49-F238E27FC236}">
                      <a16:creationId xmlns:a16="http://schemas.microsoft.com/office/drawing/2014/main" id="{317E1970-F916-2431-43E0-36695DE7509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32111" y="6101348"/>
                  <a:ext cx="130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6" name="Рукописный ввод 185">
                  <a:extLst>
                    <a:ext uri="{FF2B5EF4-FFF2-40B4-BE49-F238E27FC236}">
                      <a16:creationId xmlns:a16="http://schemas.microsoft.com/office/drawing/2014/main" id="{342937DD-4EE2-DC83-3A4F-2F6E83B8325B}"/>
                    </a:ext>
                  </a:extLst>
                </p14:cNvPr>
                <p14:cNvContentPartPr/>
                <p14:nvPr/>
              </p14:nvContentPartPr>
              <p14:xfrm>
                <a:off x="1057031" y="6126908"/>
                <a:ext cx="14760" cy="9720"/>
              </p14:xfrm>
            </p:contentPart>
          </mc:Choice>
          <mc:Fallback xmlns="">
            <p:pic>
              <p:nvPicPr>
                <p:cNvPr id="186" name="Рукописный ввод 185">
                  <a:extLst>
                    <a:ext uri="{FF2B5EF4-FFF2-40B4-BE49-F238E27FC236}">
                      <a16:creationId xmlns:a16="http://schemas.microsoft.com/office/drawing/2014/main" id="{342937DD-4EE2-DC83-3A4F-2F6E83B8325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9031" y="6108908"/>
                  <a:ext cx="50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87" name="Рукописный ввод 186">
                  <a:extLst>
                    <a:ext uri="{FF2B5EF4-FFF2-40B4-BE49-F238E27FC236}">
                      <a16:creationId xmlns:a16="http://schemas.microsoft.com/office/drawing/2014/main" id="{450266A1-6779-3E39-F271-7A254CCBE959}"/>
                    </a:ext>
                  </a:extLst>
                </p14:cNvPr>
                <p14:cNvContentPartPr/>
                <p14:nvPr/>
              </p14:nvContentPartPr>
              <p14:xfrm>
                <a:off x="1066751" y="6117188"/>
                <a:ext cx="46440" cy="58680"/>
              </p14:xfrm>
            </p:contentPart>
          </mc:Choice>
          <mc:Fallback xmlns="">
            <p:pic>
              <p:nvPicPr>
                <p:cNvPr id="187" name="Рукописный ввод 186">
                  <a:extLst>
                    <a:ext uri="{FF2B5EF4-FFF2-40B4-BE49-F238E27FC236}">
                      <a16:creationId xmlns:a16="http://schemas.microsoft.com/office/drawing/2014/main" id="{450266A1-6779-3E39-F271-7A254CCBE9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8751" y="6099548"/>
                  <a:ext cx="82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88" name="Рукописный ввод 187">
                  <a:extLst>
                    <a:ext uri="{FF2B5EF4-FFF2-40B4-BE49-F238E27FC236}">
                      <a16:creationId xmlns:a16="http://schemas.microsoft.com/office/drawing/2014/main" id="{C76A944F-3E66-470E-BE52-7553F3880A98}"/>
                    </a:ext>
                  </a:extLst>
                </p14:cNvPr>
                <p14:cNvContentPartPr/>
                <p14:nvPr/>
              </p14:nvContentPartPr>
              <p14:xfrm>
                <a:off x="1013111" y="6151388"/>
                <a:ext cx="75240" cy="30600"/>
              </p14:xfrm>
            </p:contentPart>
          </mc:Choice>
          <mc:Fallback xmlns="">
            <p:pic>
              <p:nvPicPr>
                <p:cNvPr id="188" name="Рукописный ввод 187">
                  <a:extLst>
                    <a:ext uri="{FF2B5EF4-FFF2-40B4-BE49-F238E27FC236}">
                      <a16:creationId xmlns:a16="http://schemas.microsoft.com/office/drawing/2014/main" id="{C76A944F-3E66-470E-BE52-7553F3880A9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5471" y="6133388"/>
                  <a:ext cx="11088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8" name="Группа 2047">
            <a:extLst>
              <a:ext uri="{FF2B5EF4-FFF2-40B4-BE49-F238E27FC236}">
                <a16:creationId xmlns:a16="http://schemas.microsoft.com/office/drawing/2014/main" id="{AF189867-578C-3C34-E167-3539DA8D056E}"/>
              </a:ext>
            </a:extLst>
          </p:cNvPr>
          <p:cNvGrpSpPr/>
          <p:nvPr/>
        </p:nvGrpSpPr>
        <p:grpSpPr>
          <a:xfrm>
            <a:off x="819071" y="6509948"/>
            <a:ext cx="87480" cy="24480"/>
            <a:chOff x="819071" y="6509948"/>
            <a:chExt cx="8748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0" name="Рукописный ввод 189">
                  <a:extLst>
                    <a:ext uri="{FF2B5EF4-FFF2-40B4-BE49-F238E27FC236}">
                      <a16:creationId xmlns:a16="http://schemas.microsoft.com/office/drawing/2014/main" id="{9EDCB93A-6A80-6148-771C-2EEED25F8CC2}"/>
                    </a:ext>
                  </a:extLst>
                </p14:cNvPr>
                <p14:cNvContentPartPr/>
                <p14:nvPr/>
              </p14:nvContentPartPr>
              <p14:xfrm>
                <a:off x="819071" y="6509948"/>
                <a:ext cx="57240" cy="5760"/>
              </p14:xfrm>
            </p:contentPart>
          </mc:Choice>
          <mc:Fallback xmlns="">
            <p:pic>
              <p:nvPicPr>
                <p:cNvPr id="190" name="Рукописный ввод 189">
                  <a:extLst>
                    <a:ext uri="{FF2B5EF4-FFF2-40B4-BE49-F238E27FC236}">
                      <a16:creationId xmlns:a16="http://schemas.microsoft.com/office/drawing/2014/main" id="{9EDCB93A-6A80-6148-771C-2EEED25F8C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1071" y="6492308"/>
                  <a:ext cx="92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1" name="Рукописный ввод 190">
                  <a:extLst>
                    <a:ext uri="{FF2B5EF4-FFF2-40B4-BE49-F238E27FC236}">
                      <a16:creationId xmlns:a16="http://schemas.microsoft.com/office/drawing/2014/main" id="{6153CB85-1676-420D-8FE8-4F7CAAB5C3D0}"/>
                    </a:ext>
                  </a:extLst>
                </p14:cNvPr>
                <p14:cNvContentPartPr/>
                <p14:nvPr/>
              </p14:nvContentPartPr>
              <p14:xfrm>
                <a:off x="840311" y="6534068"/>
                <a:ext cx="66240" cy="360"/>
              </p14:xfrm>
            </p:contentPart>
          </mc:Choice>
          <mc:Fallback xmlns="">
            <p:pic>
              <p:nvPicPr>
                <p:cNvPr id="191" name="Рукописный ввод 190">
                  <a:extLst>
                    <a:ext uri="{FF2B5EF4-FFF2-40B4-BE49-F238E27FC236}">
                      <a16:creationId xmlns:a16="http://schemas.microsoft.com/office/drawing/2014/main" id="{6153CB85-1676-420D-8FE8-4F7CAAB5C3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2671" y="6516068"/>
                  <a:ext cx="10188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72" name="Рукописный ввод 2071">
                <a:extLst>
                  <a:ext uri="{FF2B5EF4-FFF2-40B4-BE49-F238E27FC236}">
                    <a16:creationId xmlns:a16="http://schemas.microsoft.com/office/drawing/2014/main" id="{DA1B9E51-5C3D-4E04-C5A3-082798D7A164}"/>
                  </a:ext>
                </a:extLst>
              </p14:cNvPr>
              <p14:cNvContentPartPr/>
              <p14:nvPr/>
            </p14:nvContentPartPr>
            <p14:xfrm>
              <a:off x="835631" y="6553148"/>
              <a:ext cx="24120" cy="2880"/>
            </p14:xfrm>
          </p:contentPart>
        </mc:Choice>
        <mc:Fallback xmlns="">
          <p:pic>
            <p:nvPicPr>
              <p:cNvPr id="2072" name="Рукописный ввод 2071">
                <a:extLst>
                  <a:ext uri="{FF2B5EF4-FFF2-40B4-BE49-F238E27FC236}">
                    <a16:creationId xmlns:a16="http://schemas.microsoft.com/office/drawing/2014/main" id="{DA1B9E51-5C3D-4E04-C5A3-082798D7A16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7631" y="6535148"/>
                <a:ext cx="59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73" name="Рукописный ввод 2072">
                <a:extLst>
                  <a:ext uri="{FF2B5EF4-FFF2-40B4-BE49-F238E27FC236}">
                    <a16:creationId xmlns:a16="http://schemas.microsoft.com/office/drawing/2014/main" id="{49F60BBA-1534-B2B6-B353-06F9698A0913}"/>
                  </a:ext>
                </a:extLst>
              </p14:cNvPr>
              <p14:cNvContentPartPr/>
              <p14:nvPr/>
            </p14:nvContentPartPr>
            <p14:xfrm>
              <a:off x="828431" y="6574388"/>
              <a:ext cx="48240" cy="360"/>
            </p14:xfrm>
          </p:contentPart>
        </mc:Choice>
        <mc:Fallback xmlns="">
          <p:pic>
            <p:nvPicPr>
              <p:cNvPr id="2073" name="Рукописный ввод 2072">
                <a:extLst>
                  <a:ext uri="{FF2B5EF4-FFF2-40B4-BE49-F238E27FC236}">
                    <a16:creationId xmlns:a16="http://schemas.microsoft.com/office/drawing/2014/main" id="{49F60BBA-1534-B2B6-B353-06F9698A091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0791" y="6556748"/>
                <a:ext cx="83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74" name="Рукописный ввод 2073">
                <a:extLst>
                  <a:ext uri="{FF2B5EF4-FFF2-40B4-BE49-F238E27FC236}">
                    <a16:creationId xmlns:a16="http://schemas.microsoft.com/office/drawing/2014/main" id="{1DF0416F-26F4-4526-424B-DAB5330D3A19}"/>
                  </a:ext>
                </a:extLst>
              </p14:cNvPr>
              <p14:cNvContentPartPr/>
              <p14:nvPr/>
            </p14:nvContentPartPr>
            <p14:xfrm>
              <a:off x="857231" y="6576908"/>
              <a:ext cx="97200" cy="2880"/>
            </p14:xfrm>
          </p:contentPart>
        </mc:Choice>
        <mc:Fallback xmlns="">
          <p:pic>
            <p:nvPicPr>
              <p:cNvPr id="2074" name="Рукописный ввод 2073">
                <a:extLst>
                  <a:ext uri="{FF2B5EF4-FFF2-40B4-BE49-F238E27FC236}">
                    <a16:creationId xmlns:a16="http://schemas.microsoft.com/office/drawing/2014/main" id="{1DF0416F-26F4-4526-424B-DAB5330D3A1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39231" y="6558908"/>
                <a:ext cx="1328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75" name="Рукописный ввод 2074">
                <a:extLst>
                  <a:ext uri="{FF2B5EF4-FFF2-40B4-BE49-F238E27FC236}">
                    <a16:creationId xmlns:a16="http://schemas.microsoft.com/office/drawing/2014/main" id="{A9A09686-014A-7EAD-F509-A56065040DEE}"/>
                  </a:ext>
                </a:extLst>
              </p14:cNvPr>
              <p14:cNvContentPartPr/>
              <p14:nvPr/>
            </p14:nvContentPartPr>
            <p14:xfrm>
              <a:off x="890351" y="6558188"/>
              <a:ext cx="90720" cy="11880"/>
            </p14:xfrm>
          </p:contentPart>
        </mc:Choice>
        <mc:Fallback xmlns="">
          <p:pic>
            <p:nvPicPr>
              <p:cNvPr id="2075" name="Рукописный ввод 2074">
                <a:extLst>
                  <a:ext uri="{FF2B5EF4-FFF2-40B4-BE49-F238E27FC236}">
                    <a16:creationId xmlns:a16="http://schemas.microsoft.com/office/drawing/2014/main" id="{A9A09686-014A-7EAD-F509-A56065040DE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2711" y="6540548"/>
                <a:ext cx="126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76" name="Рукописный ввод 2075">
                <a:extLst>
                  <a:ext uri="{FF2B5EF4-FFF2-40B4-BE49-F238E27FC236}">
                    <a16:creationId xmlns:a16="http://schemas.microsoft.com/office/drawing/2014/main" id="{16A918DE-5779-F8FA-6742-BAD2C2EE60D8}"/>
                  </a:ext>
                </a:extLst>
              </p14:cNvPr>
              <p14:cNvContentPartPr/>
              <p14:nvPr/>
            </p14:nvContentPartPr>
            <p14:xfrm>
              <a:off x="931031" y="6543428"/>
              <a:ext cx="61200" cy="10080"/>
            </p14:xfrm>
          </p:contentPart>
        </mc:Choice>
        <mc:Fallback xmlns="">
          <p:pic>
            <p:nvPicPr>
              <p:cNvPr id="2076" name="Рукописный ввод 2075">
                <a:extLst>
                  <a:ext uri="{FF2B5EF4-FFF2-40B4-BE49-F238E27FC236}">
                    <a16:creationId xmlns:a16="http://schemas.microsoft.com/office/drawing/2014/main" id="{16A918DE-5779-F8FA-6742-BAD2C2EE60D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3031" y="6525428"/>
                <a:ext cx="968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77" name="Рукописный ввод 2076">
                <a:extLst>
                  <a:ext uri="{FF2B5EF4-FFF2-40B4-BE49-F238E27FC236}">
                    <a16:creationId xmlns:a16="http://schemas.microsoft.com/office/drawing/2014/main" id="{24181242-A182-5AEC-ECCA-710EBC64719B}"/>
                  </a:ext>
                </a:extLst>
              </p14:cNvPr>
              <p14:cNvContentPartPr/>
              <p14:nvPr/>
            </p14:nvContentPartPr>
            <p14:xfrm>
              <a:off x="921311" y="6538748"/>
              <a:ext cx="78840" cy="5040"/>
            </p14:xfrm>
          </p:contentPart>
        </mc:Choice>
        <mc:Fallback xmlns="">
          <p:pic>
            <p:nvPicPr>
              <p:cNvPr id="2077" name="Рукописный ввод 2076">
                <a:extLst>
                  <a:ext uri="{FF2B5EF4-FFF2-40B4-BE49-F238E27FC236}">
                    <a16:creationId xmlns:a16="http://schemas.microsoft.com/office/drawing/2014/main" id="{24181242-A182-5AEC-ECCA-710EBC64719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3671" y="6520748"/>
                <a:ext cx="114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78" name="Рукописный ввод 2077">
                <a:extLst>
                  <a:ext uri="{FF2B5EF4-FFF2-40B4-BE49-F238E27FC236}">
                    <a16:creationId xmlns:a16="http://schemas.microsoft.com/office/drawing/2014/main" id="{110B80B6-1C4C-ED6D-1093-584F212C27B9}"/>
                  </a:ext>
                </a:extLst>
              </p14:cNvPr>
              <p14:cNvContentPartPr/>
              <p14:nvPr/>
            </p14:nvContentPartPr>
            <p14:xfrm>
              <a:off x="945791" y="6536228"/>
              <a:ext cx="68760" cy="10080"/>
            </p14:xfrm>
          </p:contentPart>
        </mc:Choice>
        <mc:Fallback xmlns="">
          <p:pic>
            <p:nvPicPr>
              <p:cNvPr id="2078" name="Рукописный ввод 2077">
                <a:extLst>
                  <a:ext uri="{FF2B5EF4-FFF2-40B4-BE49-F238E27FC236}">
                    <a16:creationId xmlns:a16="http://schemas.microsoft.com/office/drawing/2014/main" id="{110B80B6-1C4C-ED6D-1093-584F212C27B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28151" y="6518588"/>
                <a:ext cx="104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79" name="Рукописный ввод 2078">
                <a:extLst>
                  <a:ext uri="{FF2B5EF4-FFF2-40B4-BE49-F238E27FC236}">
                    <a16:creationId xmlns:a16="http://schemas.microsoft.com/office/drawing/2014/main" id="{8EA25356-6E66-DD07-050B-3376276A55D2}"/>
                  </a:ext>
                </a:extLst>
              </p14:cNvPr>
              <p14:cNvContentPartPr/>
              <p14:nvPr/>
            </p14:nvContentPartPr>
            <p14:xfrm>
              <a:off x="992951" y="6569708"/>
              <a:ext cx="66960" cy="2880"/>
            </p14:xfrm>
          </p:contentPart>
        </mc:Choice>
        <mc:Fallback xmlns="">
          <p:pic>
            <p:nvPicPr>
              <p:cNvPr id="2079" name="Рукописный ввод 2078">
                <a:extLst>
                  <a:ext uri="{FF2B5EF4-FFF2-40B4-BE49-F238E27FC236}">
                    <a16:creationId xmlns:a16="http://schemas.microsoft.com/office/drawing/2014/main" id="{8EA25356-6E66-DD07-050B-3376276A55D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74951" y="6551708"/>
                <a:ext cx="102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80" name="Рукописный ввод 2079">
                <a:extLst>
                  <a:ext uri="{FF2B5EF4-FFF2-40B4-BE49-F238E27FC236}">
                    <a16:creationId xmlns:a16="http://schemas.microsoft.com/office/drawing/2014/main" id="{F0048F7E-A534-7C16-9FDB-51C57C4C6835}"/>
                  </a:ext>
                </a:extLst>
              </p14:cNvPr>
              <p14:cNvContentPartPr/>
              <p14:nvPr/>
            </p14:nvContentPartPr>
            <p14:xfrm>
              <a:off x="987551" y="6564668"/>
              <a:ext cx="69840" cy="7560"/>
            </p14:xfrm>
          </p:contentPart>
        </mc:Choice>
        <mc:Fallback xmlns="">
          <p:pic>
            <p:nvPicPr>
              <p:cNvPr id="2080" name="Рукописный ввод 2079">
                <a:extLst>
                  <a:ext uri="{FF2B5EF4-FFF2-40B4-BE49-F238E27FC236}">
                    <a16:creationId xmlns:a16="http://schemas.microsoft.com/office/drawing/2014/main" id="{F0048F7E-A534-7C16-9FDB-51C57C4C683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69551" y="6547028"/>
                <a:ext cx="105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81" name="Рукописный ввод 2080">
                <a:extLst>
                  <a:ext uri="{FF2B5EF4-FFF2-40B4-BE49-F238E27FC236}">
                    <a16:creationId xmlns:a16="http://schemas.microsoft.com/office/drawing/2014/main" id="{04C4268D-960B-534F-F5DC-B4875F8A1D9A}"/>
                  </a:ext>
                </a:extLst>
              </p14:cNvPr>
              <p14:cNvContentPartPr/>
              <p14:nvPr/>
            </p14:nvContentPartPr>
            <p14:xfrm>
              <a:off x="1015631" y="6543788"/>
              <a:ext cx="39600" cy="9360"/>
            </p14:xfrm>
          </p:contentPart>
        </mc:Choice>
        <mc:Fallback xmlns="">
          <p:pic>
            <p:nvPicPr>
              <p:cNvPr id="2081" name="Рукописный ввод 2080">
                <a:extLst>
                  <a:ext uri="{FF2B5EF4-FFF2-40B4-BE49-F238E27FC236}">
                    <a16:creationId xmlns:a16="http://schemas.microsoft.com/office/drawing/2014/main" id="{04C4268D-960B-534F-F5DC-B4875F8A1D9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97631" y="6526148"/>
                <a:ext cx="752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82" name="Рукописный ввод 2081">
                <a:extLst>
                  <a:ext uri="{FF2B5EF4-FFF2-40B4-BE49-F238E27FC236}">
                    <a16:creationId xmlns:a16="http://schemas.microsoft.com/office/drawing/2014/main" id="{C19F3C24-CDC9-C3CC-9932-566581C6014A}"/>
                  </a:ext>
                </a:extLst>
              </p14:cNvPr>
              <p14:cNvContentPartPr/>
              <p14:nvPr/>
            </p14:nvContentPartPr>
            <p14:xfrm>
              <a:off x="1035791" y="6533708"/>
              <a:ext cx="31320" cy="2880"/>
            </p14:xfrm>
          </p:contentPart>
        </mc:Choice>
        <mc:Fallback xmlns="">
          <p:pic>
            <p:nvPicPr>
              <p:cNvPr id="2082" name="Рукописный ввод 2081">
                <a:extLst>
                  <a:ext uri="{FF2B5EF4-FFF2-40B4-BE49-F238E27FC236}">
                    <a16:creationId xmlns:a16="http://schemas.microsoft.com/office/drawing/2014/main" id="{C19F3C24-CDC9-C3CC-9932-566581C6014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17791" y="6516068"/>
                <a:ext cx="669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83" name="Рукописный ввод 2082">
                <a:extLst>
                  <a:ext uri="{FF2B5EF4-FFF2-40B4-BE49-F238E27FC236}">
                    <a16:creationId xmlns:a16="http://schemas.microsoft.com/office/drawing/2014/main" id="{45FF65CD-5955-7BE9-A745-2E55F314A87C}"/>
                  </a:ext>
                </a:extLst>
              </p14:cNvPr>
              <p14:cNvContentPartPr/>
              <p14:nvPr/>
            </p14:nvContentPartPr>
            <p14:xfrm>
              <a:off x="1096631" y="6519668"/>
              <a:ext cx="13320" cy="59760"/>
            </p14:xfrm>
          </p:contentPart>
        </mc:Choice>
        <mc:Fallback xmlns="">
          <p:pic>
            <p:nvPicPr>
              <p:cNvPr id="2083" name="Рукописный ввод 2082">
                <a:extLst>
                  <a:ext uri="{FF2B5EF4-FFF2-40B4-BE49-F238E27FC236}">
                    <a16:creationId xmlns:a16="http://schemas.microsoft.com/office/drawing/2014/main" id="{45FF65CD-5955-7BE9-A745-2E55F314A87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78991" y="6501668"/>
                <a:ext cx="48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84" name="Рукописный ввод 2083">
                <a:extLst>
                  <a:ext uri="{FF2B5EF4-FFF2-40B4-BE49-F238E27FC236}">
                    <a16:creationId xmlns:a16="http://schemas.microsoft.com/office/drawing/2014/main" id="{5B64052C-516B-EB51-B9BC-166C65C5C060}"/>
                  </a:ext>
                </a:extLst>
              </p14:cNvPr>
              <p14:cNvContentPartPr/>
              <p14:nvPr/>
            </p14:nvContentPartPr>
            <p14:xfrm>
              <a:off x="1081511" y="6529028"/>
              <a:ext cx="28440" cy="19800"/>
            </p14:xfrm>
          </p:contentPart>
        </mc:Choice>
        <mc:Fallback xmlns="">
          <p:pic>
            <p:nvPicPr>
              <p:cNvPr id="2084" name="Рукописный ввод 2083">
                <a:extLst>
                  <a:ext uri="{FF2B5EF4-FFF2-40B4-BE49-F238E27FC236}">
                    <a16:creationId xmlns:a16="http://schemas.microsoft.com/office/drawing/2014/main" id="{5B64052C-516B-EB51-B9BC-166C65C5C06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63511" y="6511388"/>
                <a:ext cx="64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85" name="Рукописный ввод 2084">
                <a:extLst>
                  <a:ext uri="{FF2B5EF4-FFF2-40B4-BE49-F238E27FC236}">
                    <a16:creationId xmlns:a16="http://schemas.microsoft.com/office/drawing/2014/main" id="{6DF1D529-256E-D049-F8A4-92468CFEEB74}"/>
                  </a:ext>
                </a:extLst>
              </p14:cNvPr>
              <p14:cNvContentPartPr/>
              <p14:nvPr/>
            </p14:nvContentPartPr>
            <p14:xfrm>
              <a:off x="1021751" y="6574028"/>
              <a:ext cx="61920" cy="1440"/>
            </p14:xfrm>
          </p:contentPart>
        </mc:Choice>
        <mc:Fallback xmlns="">
          <p:pic>
            <p:nvPicPr>
              <p:cNvPr id="2085" name="Рукописный ввод 2084">
                <a:extLst>
                  <a:ext uri="{FF2B5EF4-FFF2-40B4-BE49-F238E27FC236}">
                    <a16:creationId xmlns:a16="http://schemas.microsoft.com/office/drawing/2014/main" id="{6DF1D529-256E-D049-F8A4-92468CFEEB7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3751" y="6556028"/>
                <a:ext cx="97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88" name="Рукописный ввод 2087">
                <a:extLst>
                  <a:ext uri="{FF2B5EF4-FFF2-40B4-BE49-F238E27FC236}">
                    <a16:creationId xmlns:a16="http://schemas.microsoft.com/office/drawing/2014/main" id="{43AFC1EC-4D68-34B9-5E81-2CE2441F0692}"/>
                  </a:ext>
                </a:extLst>
              </p14:cNvPr>
              <p14:cNvContentPartPr/>
              <p14:nvPr/>
            </p14:nvContentPartPr>
            <p14:xfrm>
              <a:off x="804739" y="7434199"/>
              <a:ext cx="50400" cy="2520"/>
            </p14:xfrm>
          </p:contentPart>
        </mc:Choice>
        <mc:Fallback xmlns="">
          <p:pic>
            <p:nvPicPr>
              <p:cNvPr id="2088" name="Рукописный ввод 2087">
                <a:extLst>
                  <a:ext uri="{FF2B5EF4-FFF2-40B4-BE49-F238E27FC236}">
                    <a16:creationId xmlns:a16="http://schemas.microsoft.com/office/drawing/2014/main" id="{43AFC1EC-4D68-34B9-5E81-2CE2441F069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86739" y="7416199"/>
                <a:ext cx="86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89" name="Рукописный ввод 2088">
                <a:extLst>
                  <a:ext uri="{FF2B5EF4-FFF2-40B4-BE49-F238E27FC236}">
                    <a16:creationId xmlns:a16="http://schemas.microsoft.com/office/drawing/2014/main" id="{32F01618-3304-DBE7-F014-51E8EC50DA8E}"/>
                  </a:ext>
                </a:extLst>
              </p14:cNvPr>
              <p14:cNvContentPartPr/>
              <p14:nvPr/>
            </p14:nvContentPartPr>
            <p14:xfrm>
              <a:off x="825979" y="7438879"/>
              <a:ext cx="278640" cy="65880"/>
            </p14:xfrm>
          </p:contentPart>
        </mc:Choice>
        <mc:Fallback xmlns="">
          <p:pic>
            <p:nvPicPr>
              <p:cNvPr id="2089" name="Рукописный ввод 2088">
                <a:extLst>
                  <a:ext uri="{FF2B5EF4-FFF2-40B4-BE49-F238E27FC236}">
                    <a16:creationId xmlns:a16="http://schemas.microsoft.com/office/drawing/2014/main" id="{32F01618-3304-DBE7-F014-51E8EC50DA8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7979" y="7420879"/>
                <a:ext cx="314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090" name="Рукописный ввод 2089">
                <a:extLst>
                  <a:ext uri="{FF2B5EF4-FFF2-40B4-BE49-F238E27FC236}">
                    <a16:creationId xmlns:a16="http://schemas.microsoft.com/office/drawing/2014/main" id="{BACB68E7-F448-FFC7-C425-CD7C051FACF7}"/>
                  </a:ext>
                </a:extLst>
              </p14:cNvPr>
              <p14:cNvContentPartPr/>
              <p14:nvPr/>
            </p14:nvContentPartPr>
            <p14:xfrm>
              <a:off x="16410" y="8472300"/>
              <a:ext cx="41760" cy="48240"/>
            </p14:xfrm>
          </p:contentPart>
        </mc:Choice>
        <mc:Fallback xmlns="">
          <p:pic>
            <p:nvPicPr>
              <p:cNvPr id="2090" name="Рукописный ввод 2089">
                <a:extLst>
                  <a:ext uri="{FF2B5EF4-FFF2-40B4-BE49-F238E27FC236}">
                    <a16:creationId xmlns:a16="http://schemas.microsoft.com/office/drawing/2014/main" id="{BACB68E7-F448-FFC7-C425-CD7C051FACF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-1230" y="8454300"/>
                <a:ext cx="77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91" name="Рукописный ввод 2090">
                <a:extLst>
                  <a:ext uri="{FF2B5EF4-FFF2-40B4-BE49-F238E27FC236}">
                    <a16:creationId xmlns:a16="http://schemas.microsoft.com/office/drawing/2014/main" id="{786221B9-46D2-0AA8-EA93-27EABF25EAD4}"/>
                  </a:ext>
                </a:extLst>
              </p14:cNvPr>
              <p14:cNvContentPartPr/>
              <p14:nvPr/>
            </p14:nvContentPartPr>
            <p14:xfrm>
              <a:off x="22890" y="8482740"/>
              <a:ext cx="274320" cy="60120"/>
            </p14:xfrm>
          </p:contentPart>
        </mc:Choice>
        <mc:Fallback xmlns="">
          <p:pic>
            <p:nvPicPr>
              <p:cNvPr id="2091" name="Рукописный ввод 2090">
                <a:extLst>
                  <a:ext uri="{FF2B5EF4-FFF2-40B4-BE49-F238E27FC236}">
                    <a16:creationId xmlns:a16="http://schemas.microsoft.com/office/drawing/2014/main" id="{786221B9-46D2-0AA8-EA93-27EABF25EAD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890" y="8464740"/>
                <a:ext cx="30996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6" name="Группа 2095">
            <a:extLst>
              <a:ext uri="{FF2B5EF4-FFF2-40B4-BE49-F238E27FC236}">
                <a16:creationId xmlns:a16="http://schemas.microsoft.com/office/drawing/2014/main" id="{4B3639FC-62EC-35D5-FEDB-44F3BBDD6E27}"/>
              </a:ext>
            </a:extLst>
          </p:cNvPr>
          <p:cNvGrpSpPr/>
          <p:nvPr/>
        </p:nvGrpSpPr>
        <p:grpSpPr>
          <a:xfrm>
            <a:off x="23250" y="8864111"/>
            <a:ext cx="277920" cy="76680"/>
            <a:chOff x="23250" y="8864111"/>
            <a:chExt cx="2779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92" name="Рукописный ввод 2091">
                  <a:extLst>
                    <a:ext uri="{FF2B5EF4-FFF2-40B4-BE49-F238E27FC236}">
                      <a16:creationId xmlns:a16="http://schemas.microsoft.com/office/drawing/2014/main" id="{D4F5A35D-2E36-13A5-6504-C3CE3F9D59C8}"/>
                    </a:ext>
                  </a:extLst>
                </p14:cNvPr>
                <p14:cNvContentPartPr/>
                <p14:nvPr/>
              </p14:nvContentPartPr>
              <p14:xfrm>
                <a:off x="23250" y="8864111"/>
                <a:ext cx="191520" cy="76320"/>
              </p14:xfrm>
            </p:contentPart>
          </mc:Choice>
          <mc:Fallback xmlns="">
            <p:pic>
              <p:nvPicPr>
                <p:cNvPr id="2092" name="Рукописный ввод 2091">
                  <a:extLst>
                    <a:ext uri="{FF2B5EF4-FFF2-40B4-BE49-F238E27FC236}">
                      <a16:creationId xmlns:a16="http://schemas.microsoft.com/office/drawing/2014/main" id="{D4F5A35D-2E36-13A5-6504-C3CE3F9D59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10" y="8846471"/>
                  <a:ext cx="227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93" name="Рукописный ввод 2092">
                  <a:extLst>
                    <a:ext uri="{FF2B5EF4-FFF2-40B4-BE49-F238E27FC236}">
                      <a16:creationId xmlns:a16="http://schemas.microsoft.com/office/drawing/2014/main" id="{5D9A708D-DC79-12ED-28FD-9BF75E3722DB}"/>
                    </a:ext>
                  </a:extLst>
                </p14:cNvPr>
                <p14:cNvContentPartPr/>
                <p14:nvPr/>
              </p14:nvContentPartPr>
              <p14:xfrm>
                <a:off x="166170" y="8887511"/>
                <a:ext cx="81720" cy="48240"/>
              </p14:xfrm>
            </p:contentPart>
          </mc:Choice>
          <mc:Fallback xmlns="">
            <p:pic>
              <p:nvPicPr>
                <p:cNvPr id="2093" name="Рукописный ввод 2092">
                  <a:extLst>
                    <a:ext uri="{FF2B5EF4-FFF2-40B4-BE49-F238E27FC236}">
                      <a16:creationId xmlns:a16="http://schemas.microsoft.com/office/drawing/2014/main" id="{5D9A708D-DC79-12ED-28FD-9BF75E3722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530" y="8869511"/>
                  <a:ext cx="117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95" name="Рукописный ввод 2094">
                  <a:extLst>
                    <a:ext uri="{FF2B5EF4-FFF2-40B4-BE49-F238E27FC236}">
                      <a16:creationId xmlns:a16="http://schemas.microsoft.com/office/drawing/2014/main" id="{72642F24-57DC-4CA5-989D-B645129251F4}"/>
                    </a:ext>
                  </a:extLst>
                </p14:cNvPr>
                <p14:cNvContentPartPr/>
                <p14:nvPr/>
              </p14:nvContentPartPr>
              <p14:xfrm>
                <a:off x="252210" y="8877071"/>
                <a:ext cx="48960" cy="63720"/>
              </p14:xfrm>
            </p:contentPart>
          </mc:Choice>
          <mc:Fallback xmlns="">
            <p:pic>
              <p:nvPicPr>
                <p:cNvPr id="2095" name="Рукописный ввод 2094">
                  <a:extLst>
                    <a:ext uri="{FF2B5EF4-FFF2-40B4-BE49-F238E27FC236}">
                      <a16:creationId xmlns:a16="http://schemas.microsoft.com/office/drawing/2014/main" id="{72642F24-57DC-4CA5-989D-B645129251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4570" y="8859431"/>
                  <a:ext cx="8460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097" name="Рукописный ввод 2096">
                <a:extLst>
                  <a:ext uri="{FF2B5EF4-FFF2-40B4-BE49-F238E27FC236}">
                    <a16:creationId xmlns:a16="http://schemas.microsoft.com/office/drawing/2014/main" id="{28535D79-B6C1-FC08-4C8B-47DE4914C409}"/>
                  </a:ext>
                </a:extLst>
              </p14:cNvPr>
              <p14:cNvContentPartPr/>
              <p14:nvPr/>
            </p14:nvContentPartPr>
            <p14:xfrm>
              <a:off x="20370" y="9276221"/>
              <a:ext cx="39240" cy="54720"/>
            </p14:xfrm>
          </p:contentPart>
        </mc:Choice>
        <mc:Fallback xmlns="">
          <p:pic>
            <p:nvPicPr>
              <p:cNvPr id="2097" name="Рукописный ввод 2096">
                <a:extLst>
                  <a:ext uri="{FF2B5EF4-FFF2-40B4-BE49-F238E27FC236}">
                    <a16:creationId xmlns:a16="http://schemas.microsoft.com/office/drawing/2014/main" id="{28535D79-B6C1-FC08-4C8B-47DE4914C40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730" y="9258221"/>
                <a:ext cx="74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098" name="Рукописный ввод 2097">
                <a:extLst>
                  <a:ext uri="{FF2B5EF4-FFF2-40B4-BE49-F238E27FC236}">
                    <a16:creationId xmlns:a16="http://schemas.microsoft.com/office/drawing/2014/main" id="{11E829A9-FFB4-9F01-2A84-9A2C6AB185CC}"/>
                  </a:ext>
                </a:extLst>
              </p14:cNvPr>
              <p14:cNvContentPartPr/>
              <p14:nvPr/>
            </p14:nvContentPartPr>
            <p14:xfrm>
              <a:off x="68250" y="9277301"/>
              <a:ext cx="230760" cy="66960"/>
            </p14:xfrm>
          </p:contentPart>
        </mc:Choice>
        <mc:Fallback xmlns="">
          <p:pic>
            <p:nvPicPr>
              <p:cNvPr id="2098" name="Рукописный ввод 2097">
                <a:extLst>
                  <a:ext uri="{FF2B5EF4-FFF2-40B4-BE49-F238E27FC236}">
                    <a16:creationId xmlns:a16="http://schemas.microsoft.com/office/drawing/2014/main" id="{11E829A9-FFB4-9F01-2A84-9A2C6AB185C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0250" y="9259301"/>
                <a:ext cx="266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099" name="Рукописный ввод 2098">
                <a:extLst>
                  <a:ext uri="{FF2B5EF4-FFF2-40B4-BE49-F238E27FC236}">
                    <a16:creationId xmlns:a16="http://schemas.microsoft.com/office/drawing/2014/main" id="{88DC6161-7412-B4C0-E0C1-DA89DD58D2E2}"/>
                  </a:ext>
                </a:extLst>
              </p14:cNvPr>
              <p14:cNvContentPartPr/>
              <p14:nvPr/>
            </p14:nvContentPartPr>
            <p14:xfrm>
              <a:off x="20730" y="9669341"/>
              <a:ext cx="280080" cy="81360"/>
            </p14:xfrm>
          </p:contentPart>
        </mc:Choice>
        <mc:Fallback xmlns="">
          <p:pic>
            <p:nvPicPr>
              <p:cNvPr id="2099" name="Рукописный ввод 2098">
                <a:extLst>
                  <a:ext uri="{FF2B5EF4-FFF2-40B4-BE49-F238E27FC236}">
                    <a16:creationId xmlns:a16="http://schemas.microsoft.com/office/drawing/2014/main" id="{88DC6161-7412-B4C0-E0C1-DA89DD58D2E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30" y="9651701"/>
                <a:ext cx="31572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4" name="Группа 2153">
            <a:extLst>
              <a:ext uri="{FF2B5EF4-FFF2-40B4-BE49-F238E27FC236}">
                <a16:creationId xmlns:a16="http://schemas.microsoft.com/office/drawing/2014/main" id="{B9D42DAD-B973-30F1-CC0C-C902E1332E6A}"/>
              </a:ext>
            </a:extLst>
          </p:cNvPr>
          <p:cNvGrpSpPr/>
          <p:nvPr/>
        </p:nvGrpSpPr>
        <p:grpSpPr>
          <a:xfrm>
            <a:off x="26160" y="13451265"/>
            <a:ext cx="294120" cy="76680"/>
            <a:chOff x="26160" y="13451265"/>
            <a:chExt cx="294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00" name="Рукописный ввод 2099">
                  <a:extLst>
                    <a:ext uri="{FF2B5EF4-FFF2-40B4-BE49-F238E27FC236}">
                      <a16:creationId xmlns:a16="http://schemas.microsoft.com/office/drawing/2014/main" id="{04BF9FBE-A8C2-F08F-B7CD-B259DEC50F89}"/>
                    </a:ext>
                  </a:extLst>
                </p14:cNvPr>
                <p14:cNvContentPartPr/>
                <p14:nvPr/>
              </p14:nvContentPartPr>
              <p14:xfrm>
                <a:off x="26160" y="13451265"/>
                <a:ext cx="56880" cy="3240"/>
              </p14:xfrm>
            </p:contentPart>
          </mc:Choice>
          <mc:Fallback xmlns="">
            <p:pic>
              <p:nvPicPr>
                <p:cNvPr id="2100" name="Рукописный ввод 2099">
                  <a:extLst>
                    <a:ext uri="{FF2B5EF4-FFF2-40B4-BE49-F238E27FC236}">
                      <a16:creationId xmlns:a16="http://schemas.microsoft.com/office/drawing/2014/main" id="{04BF9FBE-A8C2-F08F-B7CD-B259DEC50F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60" y="13433265"/>
                  <a:ext cx="92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1" name="Рукописный ввод 2100">
                  <a:extLst>
                    <a:ext uri="{FF2B5EF4-FFF2-40B4-BE49-F238E27FC236}">
                      <a16:creationId xmlns:a16="http://schemas.microsoft.com/office/drawing/2014/main" id="{0353429D-A28E-91E9-42CB-6F86F357409F}"/>
                    </a:ext>
                  </a:extLst>
                </p14:cNvPr>
                <p14:cNvContentPartPr/>
                <p14:nvPr/>
              </p14:nvContentPartPr>
              <p14:xfrm>
                <a:off x="42720" y="13458465"/>
                <a:ext cx="24120" cy="38520"/>
              </p14:xfrm>
            </p:contentPart>
          </mc:Choice>
          <mc:Fallback xmlns="">
            <p:pic>
              <p:nvPicPr>
                <p:cNvPr id="2101" name="Рукописный ввод 2100">
                  <a:extLst>
                    <a:ext uri="{FF2B5EF4-FFF2-40B4-BE49-F238E27FC236}">
                      <a16:creationId xmlns:a16="http://schemas.microsoft.com/office/drawing/2014/main" id="{0353429D-A28E-91E9-42CB-6F86F357409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720" y="13440825"/>
                  <a:ext cx="59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03" name="Рукописный ввод 2102">
                  <a:extLst>
                    <a:ext uri="{FF2B5EF4-FFF2-40B4-BE49-F238E27FC236}">
                      <a16:creationId xmlns:a16="http://schemas.microsoft.com/office/drawing/2014/main" id="{CACE9A69-01CD-9CF1-D62B-1D76AD0E5DFA}"/>
                    </a:ext>
                  </a:extLst>
                </p14:cNvPr>
                <p14:cNvContentPartPr/>
                <p14:nvPr/>
              </p14:nvContentPartPr>
              <p14:xfrm>
                <a:off x="31560" y="13475385"/>
                <a:ext cx="24480" cy="42480"/>
              </p14:xfrm>
            </p:contentPart>
          </mc:Choice>
          <mc:Fallback xmlns="">
            <p:pic>
              <p:nvPicPr>
                <p:cNvPr id="2103" name="Рукописный ввод 2102">
                  <a:extLst>
                    <a:ext uri="{FF2B5EF4-FFF2-40B4-BE49-F238E27FC236}">
                      <a16:creationId xmlns:a16="http://schemas.microsoft.com/office/drawing/2014/main" id="{CACE9A69-01CD-9CF1-D62B-1D76AD0E5D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920" y="13457385"/>
                  <a:ext cx="6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05" name="Рукописный ввод 2104">
                  <a:extLst>
                    <a:ext uri="{FF2B5EF4-FFF2-40B4-BE49-F238E27FC236}">
                      <a16:creationId xmlns:a16="http://schemas.microsoft.com/office/drawing/2014/main" id="{05AEDD5C-8031-65B2-F562-2C284F4597FD}"/>
                    </a:ext>
                  </a:extLst>
                </p14:cNvPr>
                <p14:cNvContentPartPr/>
                <p14:nvPr/>
              </p14:nvContentPartPr>
              <p14:xfrm>
                <a:off x="58200" y="13491945"/>
                <a:ext cx="39240" cy="22680"/>
              </p14:xfrm>
            </p:contentPart>
          </mc:Choice>
          <mc:Fallback xmlns="">
            <p:pic>
              <p:nvPicPr>
                <p:cNvPr id="2105" name="Рукописный ввод 2104">
                  <a:extLst>
                    <a:ext uri="{FF2B5EF4-FFF2-40B4-BE49-F238E27FC236}">
                      <a16:creationId xmlns:a16="http://schemas.microsoft.com/office/drawing/2014/main" id="{05AEDD5C-8031-65B2-F562-2C284F4597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200" y="13474305"/>
                  <a:ext cx="74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7" name="Рукописный ввод 2106">
                  <a:extLst>
                    <a:ext uri="{FF2B5EF4-FFF2-40B4-BE49-F238E27FC236}">
                      <a16:creationId xmlns:a16="http://schemas.microsoft.com/office/drawing/2014/main" id="{07C7F66F-2213-D61B-5294-590414067339}"/>
                    </a:ext>
                  </a:extLst>
                </p14:cNvPr>
                <p14:cNvContentPartPr/>
                <p14:nvPr/>
              </p14:nvContentPartPr>
              <p14:xfrm>
                <a:off x="110400" y="13465665"/>
                <a:ext cx="18720" cy="34560"/>
              </p14:xfrm>
            </p:contentPart>
          </mc:Choice>
          <mc:Fallback xmlns="">
            <p:pic>
              <p:nvPicPr>
                <p:cNvPr id="2107" name="Рукописный ввод 2106">
                  <a:extLst>
                    <a:ext uri="{FF2B5EF4-FFF2-40B4-BE49-F238E27FC236}">
                      <a16:creationId xmlns:a16="http://schemas.microsoft.com/office/drawing/2014/main" id="{07C7F66F-2213-D61B-5294-5904140673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760" y="13448025"/>
                  <a:ext cx="54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09" name="Рукописный ввод 2108">
                  <a:extLst>
                    <a:ext uri="{FF2B5EF4-FFF2-40B4-BE49-F238E27FC236}">
                      <a16:creationId xmlns:a16="http://schemas.microsoft.com/office/drawing/2014/main" id="{464C20F3-745F-D5AE-F72F-ABC706DD1DA5}"/>
                    </a:ext>
                  </a:extLst>
                </p14:cNvPr>
                <p14:cNvContentPartPr/>
                <p14:nvPr/>
              </p14:nvContentPartPr>
              <p14:xfrm>
                <a:off x="82680" y="13465665"/>
                <a:ext cx="22320" cy="28800"/>
              </p14:xfrm>
            </p:contentPart>
          </mc:Choice>
          <mc:Fallback xmlns="">
            <p:pic>
              <p:nvPicPr>
                <p:cNvPr id="2109" name="Рукописный ввод 2108">
                  <a:extLst>
                    <a:ext uri="{FF2B5EF4-FFF2-40B4-BE49-F238E27FC236}">
                      <a16:creationId xmlns:a16="http://schemas.microsoft.com/office/drawing/2014/main" id="{464C20F3-745F-D5AE-F72F-ABC706DD1D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040" y="13448025"/>
                  <a:ext cx="57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1" name="Рукописный ввод 2110">
                  <a:extLst>
                    <a:ext uri="{FF2B5EF4-FFF2-40B4-BE49-F238E27FC236}">
                      <a16:creationId xmlns:a16="http://schemas.microsoft.com/office/drawing/2014/main" id="{27950E40-0E9A-5EBD-B9E4-82014B1F6870}"/>
                    </a:ext>
                  </a:extLst>
                </p14:cNvPr>
                <p14:cNvContentPartPr/>
                <p14:nvPr/>
              </p14:nvContentPartPr>
              <p14:xfrm>
                <a:off x="83400" y="13482585"/>
                <a:ext cx="38160" cy="33840"/>
              </p14:xfrm>
            </p:contentPart>
          </mc:Choice>
          <mc:Fallback xmlns="">
            <p:pic>
              <p:nvPicPr>
                <p:cNvPr id="2111" name="Рукописный ввод 2110">
                  <a:extLst>
                    <a:ext uri="{FF2B5EF4-FFF2-40B4-BE49-F238E27FC236}">
                      <a16:creationId xmlns:a16="http://schemas.microsoft.com/office/drawing/2014/main" id="{27950E40-0E9A-5EBD-B9E4-82014B1F68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760" y="13464585"/>
                  <a:ext cx="73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3" name="Рукописный ввод 2112">
                  <a:extLst>
                    <a:ext uri="{FF2B5EF4-FFF2-40B4-BE49-F238E27FC236}">
                      <a16:creationId xmlns:a16="http://schemas.microsoft.com/office/drawing/2014/main" id="{952907EB-90C2-6346-02EE-DAB344161B10}"/>
                    </a:ext>
                  </a:extLst>
                </p14:cNvPr>
                <p14:cNvContentPartPr/>
                <p14:nvPr/>
              </p14:nvContentPartPr>
              <p14:xfrm>
                <a:off x="119040" y="13505985"/>
                <a:ext cx="43200" cy="15120"/>
              </p14:xfrm>
            </p:contentPart>
          </mc:Choice>
          <mc:Fallback xmlns="">
            <p:pic>
              <p:nvPicPr>
                <p:cNvPr id="2113" name="Рукописный ввод 2112">
                  <a:extLst>
                    <a:ext uri="{FF2B5EF4-FFF2-40B4-BE49-F238E27FC236}">
                      <a16:creationId xmlns:a16="http://schemas.microsoft.com/office/drawing/2014/main" id="{952907EB-90C2-6346-02EE-DAB344161B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400" y="13488345"/>
                  <a:ext cx="78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15" name="Рукописный ввод 2114">
                  <a:extLst>
                    <a:ext uri="{FF2B5EF4-FFF2-40B4-BE49-F238E27FC236}">
                      <a16:creationId xmlns:a16="http://schemas.microsoft.com/office/drawing/2014/main" id="{95E636F0-9A90-426D-94CD-49E810FB4864}"/>
                    </a:ext>
                  </a:extLst>
                </p14:cNvPr>
                <p14:cNvContentPartPr/>
                <p14:nvPr/>
              </p14:nvContentPartPr>
              <p14:xfrm>
                <a:off x="135600" y="13475385"/>
                <a:ext cx="41040" cy="31680"/>
              </p14:xfrm>
            </p:contentPart>
          </mc:Choice>
          <mc:Fallback xmlns="">
            <p:pic>
              <p:nvPicPr>
                <p:cNvPr id="2115" name="Рукописный ввод 2114">
                  <a:extLst>
                    <a:ext uri="{FF2B5EF4-FFF2-40B4-BE49-F238E27FC236}">
                      <a16:creationId xmlns:a16="http://schemas.microsoft.com/office/drawing/2014/main" id="{95E636F0-9A90-426D-94CD-49E810FB486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600" y="13457385"/>
                  <a:ext cx="76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17" name="Рукописный ввод 2116">
                  <a:extLst>
                    <a:ext uri="{FF2B5EF4-FFF2-40B4-BE49-F238E27FC236}">
                      <a16:creationId xmlns:a16="http://schemas.microsoft.com/office/drawing/2014/main" id="{2A68B269-D45B-21EE-0788-D1B310E8B93C}"/>
                    </a:ext>
                  </a:extLst>
                </p14:cNvPr>
                <p14:cNvContentPartPr/>
                <p14:nvPr/>
              </p14:nvContentPartPr>
              <p14:xfrm>
                <a:off x="130920" y="13472865"/>
                <a:ext cx="36000" cy="32040"/>
              </p14:xfrm>
            </p:contentPart>
          </mc:Choice>
          <mc:Fallback xmlns="">
            <p:pic>
              <p:nvPicPr>
                <p:cNvPr id="2117" name="Рукописный ввод 2116">
                  <a:extLst>
                    <a:ext uri="{FF2B5EF4-FFF2-40B4-BE49-F238E27FC236}">
                      <a16:creationId xmlns:a16="http://schemas.microsoft.com/office/drawing/2014/main" id="{2A68B269-D45B-21EE-0788-D1B310E8B93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920" y="13455225"/>
                  <a:ext cx="71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19" name="Рукописный ввод 2118">
                  <a:extLst>
                    <a:ext uri="{FF2B5EF4-FFF2-40B4-BE49-F238E27FC236}">
                      <a16:creationId xmlns:a16="http://schemas.microsoft.com/office/drawing/2014/main" id="{7B3629A9-322F-4960-0689-0C9B473FD9EE}"/>
                    </a:ext>
                  </a:extLst>
                </p14:cNvPr>
                <p14:cNvContentPartPr/>
                <p14:nvPr/>
              </p14:nvContentPartPr>
              <p14:xfrm>
                <a:off x="164040" y="13477545"/>
                <a:ext cx="28080" cy="29160"/>
              </p14:xfrm>
            </p:contentPart>
          </mc:Choice>
          <mc:Fallback xmlns="">
            <p:pic>
              <p:nvPicPr>
                <p:cNvPr id="2119" name="Рукописный ввод 2118">
                  <a:extLst>
                    <a:ext uri="{FF2B5EF4-FFF2-40B4-BE49-F238E27FC236}">
                      <a16:creationId xmlns:a16="http://schemas.microsoft.com/office/drawing/2014/main" id="{7B3629A9-322F-4960-0689-0C9B473FD9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6040" y="13459905"/>
                  <a:ext cx="63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21" name="Рукописный ввод 2120">
                  <a:extLst>
                    <a:ext uri="{FF2B5EF4-FFF2-40B4-BE49-F238E27FC236}">
                      <a16:creationId xmlns:a16="http://schemas.microsoft.com/office/drawing/2014/main" id="{A92C94EA-9156-6DEE-644B-AA5C2B537574}"/>
                    </a:ext>
                  </a:extLst>
                </p14:cNvPr>
                <p14:cNvContentPartPr/>
                <p14:nvPr/>
              </p14:nvContentPartPr>
              <p14:xfrm>
                <a:off x="173760" y="13475385"/>
                <a:ext cx="43920" cy="34920"/>
              </p14:xfrm>
            </p:contentPart>
          </mc:Choice>
          <mc:Fallback xmlns="">
            <p:pic>
              <p:nvPicPr>
                <p:cNvPr id="2121" name="Рукописный ввод 2120">
                  <a:extLst>
                    <a:ext uri="{FF2B5EF4-FFF2-40B4-BE49-F238E27FC236}">
                      <a16:creationId xmlns:a16="http://schemas.microsoft.com/office/drawing/2014/main" id="{A92C94EA-9156-6DEE-644B-AA5C2B53757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5760" y="13457385"/>
                  <a:ext cx="79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23" name="Рукописный ввод 2122">
                  <a:extLst>
                    <a:ext uri="{FF2B5EF4-FFF2-40B4-BE49-F238E27FC236}">
                      <a16:creationId xmlns:a16="http://schemas.microsoft.com/office/drawing/2014/main" id="{6A2465D9-58C9-767D-3771-ABEE7D3EDE99}"/>
                    </a:ext>
                  </a:extLst>
                </p14:cNvPr>
                <p14:cNvContentPartPr/>
                <p14:nvPr/>
              </p14:nvContentPartPr>
              <p14:xfrm>
                <a:off x="189600" y="13477545"/>
                <a:ext cx="40320" cy="25560"/>
              </p14:xfrm>
            </p:contentPart>
          </mc:Choice>
          <mc:Fallback xmlns="">
            <p:pic>
              <p:nvPicPr>
                <p:cNvPr id="2123" name="Рукописный ввод 2122">
                  <a:extLst>
                    <a:ext uri="{FF2B5EF4-FFF2-40B4-BE49-F238E27FC236}">
                      <a16:creationId xmlns:a16="http://schemas.microsoft.com/office/drawing/2014/main" id="{6A2465D9-58C9-767D-3771-ABEE7D3EDE9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1960" y="13459905"/>
                  <a:ext cx="75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25" name="Рукописный ввод 2124">
                  <a:extLst>
                    <a:ext uri="{FF2B5EF4-FFF2-40B4-BE49-F238E27FC236}">
                      <a16:creationId xmlns:a16="http://schemas.microsoft.com/office/drawing/2014/main" id="{F080CAF6-A479-643E-79CD-0C9C252DB354}"/>
                    </a:ext>
                  </a:extLst>
                </p14:cNvPr>
                <p14:cNvContentPartPr/>
                <p14:nvPr/>
              </p14:nvContentPartPr>
              <p14:xfrm>
                <a:off x="182760" y="13480065"/>
                <a:ext cx="38160" cy="22320"/>
              </p14:xfrm>
            </p:contentPart>
          </mc:Choice>
          <mc:Fallback xmlns="">
            <p:pic>
              <p:nvPicPr>
                <p:cNvPr id="2125" name="Рукописный ввод 2124">
                  <a:extLst>
                    <a:ext uri="{FF2B5EF4-FFF2-40B4-BE49-F238E27FC236}">
                      <a16:creationId xmlns:a16="http://schemas.microsoft.com/office/drawing/2014/main" id="{F080CAF6-A479-643E-79CD-0C9C252DB3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4760" y="13462065"/>
                  <a:ext cx="73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27" name="Рукописный ввод 2126">
                  <a:extLst>
                    <a:ext uri="{FF2B5EF4-FFF2-40B4-BE49-F238E27FC236}">
                      <a16:creationId xmlns:a16="http://schemas.microsoft.com/office/drawing/2014/main" id="{2BD058CE-B272-E5E0-7DCE-8D00A2C872AC}"/>
                    </a:ext>
                  </a:extLst>
                </p14:cNvPr>
                <p14:cNvContentPartPr/>
                <p14:nvPr/>
              </p14:nvContentPartPr>
              <p14:xfrm>
                <a:off x="185640" y="13475385"/>
                <a:ext cx="36000" cy="31680"/>
              </p14:xfrm>
            </p:contentPart>
          </mc:Choice>
          <mc:Fallback xmlns="">
            <p:pic>
              <p:nvPicPr>
                <p:cNvPr id="2127" name="Рукописный ввод 2126">
                  <a:extLst>
                    <a:ext uri="{FF2B5EF4-FFF2-40B4-BE49-F238E27FC236}">
                      <a16:creationId xmlns:a16="http://schemas.microsoft.com/office/drawing/2014/main" id="{2BD058CE-B272-E5E0-7DCE-8D00A2C872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7640" y="13457385"/>
                  <a:ext cx="71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29" name="Рукописный ввод 2128">
                  <a:extLst>
                    <a:ext uri="{FF2B5EF4-FFF2-40B4-BE49-F238E27FC236}">
                      <a16:creationId xmlns:a16="http://schemas.microsoft.com/office/drawing/2014/main" id="{DC1B566A-97C5-9A35-5570-C83C3B9018AD}"/>
                    </a:ext>
                  </a:extLst>
                </p14:cNvPr>
                <p14:cNvContentPartPr/>
                <p14:nvPr/>
              </p14:nvContentPartPr>
              <p14:xfrm>
                <a:off x="211560" y="13480065"/>
                <a:ext cx="36000" cy="29520"/>
              </p14:xfrm>
            </p:contentPart>
          </mc:Choice>
          <mc:Fallback xmlns="">
            <p:pic>
              <p:nvPicPr>
                <p:cNvPr id="2129" name="Рукописный ввод 2128">
                  <a:extLst>
                    <a:ext uri="{FF2B5EF4-FFF2-40B4-BE49-F238E27FC236}">
                      <a16:creationId xmlns:a16="http://schemas.microsoft.com/office/drawing/2014/main" id="{DC1B566A-97C5-9A35-5570-C83C3B9018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3920" y="13462065"/>
                  <a:ext cx="71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31" name="Рукописный ввод 2130">
                  <a:extLst>
                    <a:ext uri="{FF2B5EF4-FFF2-40B4-BE49-F238E27FC236}">
                      <a16:creationId xmlns:a16="http://schemas.microsoft.com/office/drawing/2014/main" id="{7B86918B-FB02-AA5D-34BD-7053431AB743}"/>
                    </a:ext>
                  </a:extLst>
                </p14:cNvPr>
                <p14:cNvContentPartPr/>
                <p14:nvPr/>
              </p14:nvContentPartPr>
              <p14:xfrm>
                <a:off x="222360" y="13489425"/>
                <a:ext cx="29880" cy="26640"/>
              </p14:xfrm>
            </p:contentPart>
          </mc:Choice>
          <mc:Fallback xmlns="">
            <p:pic>
              <p:nvPicPr>
                <p:cNvPr id="2131" name="Рукописный ввод 2130">
                  <a:extLst>
                    <a:ext uri="{FF2B5EF4-FFF2-40B4-BE49-F238E27FC236}">
                      <a16:creationId xmlns:a16="http://schemas.microsoft.com/office/drawing/2014/main" id="{7B86918B-FB02-AA5D-34BD-7053431AB74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4360" y="13471785"/>
                  <a:ext cx="65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33" name="Рукописный ввод 2132">
                  <a:extLst>
                    <a:ext uri="{FF2B5EF4-FFF2-40B4-BE49-F238E27FC236}">
                      <a16:creationId xmlns:a16="http://schemas.microsoft.com/office/drawing/2014/main" id="{7FD895FA-E761-3910-5E97-55484717E6CE}"/>
                    </a:ext>
                  </a:extLst>
                </p14:cNvPr>
                <p14:cNvContentPartPr/>
                <p14:nvPr/>
              </p14:nvContentPartPr>
              <p14:xfrm>
                <a:off x="219120" y="13489425"/>
                <a:ext cx="41400" cy="31320"/>
              </p14:xfrm>
            </p:contentPart>
          </mc:Choice>
          <mc:Fallback xmlns="">
            <p:pic>
              <p:nvPicPr>
                <p:cNvPr id="2133" name="Рукописный ввод 2132">
                  <a:extLst>
                    <a:ext uri="{FF2B5EF4-FFF2-40B4-BE49-F238E27FC236}">
                      <a16:creationId xmlns:a16="http://schemas.microsoft.com/office/drawing/2014/main" id="{7FD895FA-E761-3910-5E97-55484717E6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1120" y="13471785"/>
                  <a:ext cx="77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35" name="Рукописный ввод 2134">
                  <a:extLst>
                    <a:ext uri="{FF2B5EF4-FFF2-40B4-BE49-F238E27FC236}">
                      <a16:creationId xmlns:a16="http://schemas.microsoft.com/office/drawing/2014/main" id="{CFA63461-F8E6-DC25-7653-4ACA1D9F9F53}"/>
                    </a:ext>
                  </a:extLst>
                </p14:cNvPr>
                <p14:cNvContentPartPr/>
                <p14:nvPr/>
              </p14:nvContentPartPr>
              <p14:xfrm>
                <a:off x="244320" y="13480065"/>
                <a:ext cx="29880" cy="27360"/>
              </p14:xfrm>
            </p:contentPart>
          </mc:Choice>
          <mc:Fallback xmlns="">
            <p:pic>
              <p:nvPicPr>
                <p:cNvPr id="2135" name="Рукописный ввод 2134">
                  <a:extLst>
                    <a:ext uri="{FF2B5EF4-FFF2-40B4-BE49-F238E27FC236}">
                      <a16:creationId xmlns:a16="http://schemas.microsoft.com/office/drawing/2014/main" id="{CFA63461-F8E6-DC25-7653-4ACA1D9F9F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6680" y="13462065"/>
                  <a:ext cx="65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37" name="Рукописный ввод 2136">
                  <a:extLst>
                    <a:ext uri="{FF2B5EF4-FFF2-40B4-BE49-F238E27FC236}">
                      <a16:creationId xmlns:a16="http://schemas.microsoft.com/office/drawing/2014/main" id="{C6D864B8-EA1F-1098-E2E1-AC2EA9C594DD}"/>
                    </a:ext>
                  </a:extLst>
                </p14:cNvPr>
                <p14:cNvContentPartPr/>
                <p14:nvPr/>
              </p14:nvContentPartPr>
              <p14:xfrm>
                <a:off x="265920" y="13480065"/>
                <a:ext cx="28800" cy="36720"/>
              </p14:xfrm>
            </p:contentPart>
          </mc:Choice>
          <mc:Fallback xmlns="">
            <p:pic>
              <p:nvPicPr>
                <p:cNvPr id="2137" name="Рукописный ввод 2136">
                  <a:extLst>
                    <a:ext uri="{FF2B5EF4-FFF2-40B4-BE49-F238E27FC236}">
                      <a16:creationId xmlns:a16="http://schemas.microsoft.com/office/drawing/2014/main" id="{C6D864B8-EA1F-1098-E2E1-AC2EA9C594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7920" y="13462065"/>
                  <a:ext cx="64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39" name="Рукописный ввод 2138">
                  <a:extLst>
                    <a:ext uri="{FF2B5EF4-FFF2-40B4-BE49-F238E27FC236}">
                      <a16:creationId xmlns:a16="http://schemas.microsoft.com/office/drawing/2014/main" id="{4F125045-ACEF-E237-779F-EB4A18FFE69E}"/>
                    </a:ext>
                  </a:extLst>
                </p14:cNvPr>
                <p14:cNvContentPartPr/>
                <p14:nvPr/>
              </p14:nvContentPartPr>
              <p14:xfrm>
                <a:off x="285720" y="13482585"/>
                <a:ext cx="10080" cy="18000"/>
              </p14:xfrm>
            </p:contentPart>
          </mc:Choice>
          <mc:Fallback xmlns="">
            <p:pic>
              <p:nvPicPr>
                <p:cNvPr id="2139" name="Рукописный ввод 2138">
                  <a:extLst>
                    <a:ext uri="{FF2B5EF4-FFF2-40B4-BE49-F238E27FC236}">
                      <a16:creationId xmlns:a16="http://schemas.microsoft.com/office/drawing/2014/main" id="{4F125045-ACEF-E237-779F-EB4A18FFE6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8080" y="13464585"/>
                  <a:ext cx="45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41" name="Рукописный ввод 2140">
                  <a:extLst>
                    <a:ext uri="{FF2B5EF4-FFF2-40B4-BE49-F238E27FC236}">
                      <a16:creationId xmlns:a16="http://schemas.microsoft.com/office/drawing/2014/main" id="{A13E7095-9772-50B9-2B23-480F81A4BBE7}"/>
                    </a:ext>
                  </a:extLst>
                </p14:cNvPr>
                <p14:cNvContentPartPr/>
                <p14:nvPr/>
              </p14:nvContentPartPr>
              <p14:xfrm>
                <a:off x="295440" y="13475385"/>
                <a:ext cx="4680" cy="9000"/>
              </p14:xfrm>
            </p:contentPart>
          </mc:Choice>
          <mc:Fallback xmlns="">
            <p:pic>
              <p:nvPicPr>
                <p:cNvPr id="2141" name="Рукописный ввод 2140">
                  <a:extLst>
                    <a:ext uri="{FF2B5EF4-FFF2-40B4-BE49-F238E27FC236}">
                      <a16:creationId xmlns:a16="http://schemas.microsoft.com/office/drawing/2014/main" id="{A13E7095-9772-50B9-2B23-480F81A4BBE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7800" y="13457385"/>
                  <a:ext cx="40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43" name="Рукописный ввод 2142">
                  <a:extLst>
                    <a:ext uri="{FF2B5EF4-FFF2-40B4-BE49-F238E27FC236}">
                      <a16:creationId xmlns:a16="http://schemas.microsoft.com/office/drawing/2014/main" id="{820A8583-4A5F-3C72-6E7E-6919435634F9}"/>
                    </a:ext>
                  </a:extLst>
                </p14:cNvPr>
                <p14:cNvContentPartPr/>
                <p14:nvPr/>
              </p14:nvContentPartPr>
              <p14:xfrm>
                <a:off x="298320" y="13480065"/>
                <a:ext cx="4320" cy="14040"/>
              </p14:xfrm>
            </p:contentPart>
          </mc:Choice>
          <mc:Fallback xmlns="">
            <p:pic>
              <p:nvPicPr>
                <p:cNvPr id="2143" name="Рукописный ввод 2142">
                  <a:extLst>
                    <a:ext uri="{FF2B5EF4-FFF2-40B4-BE49-F238E27FC236}">
                      <a16:creationId xmlns:a16="http://schemas.microsoft.com/office/drawing/2014/main" id="{820A8583-4A5F-3C72-6E7E-6919435634F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0320" y="13462065"/>
                  <a:ext cx="39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45" name="Рукописный ввод 2144">
                  <a:extLst>
                    <a:ext uri="{FF2B5EF4-FFF2-40B4-BE49-F238E27FC236}">
                      <a16:creationId xmlns:a16="http://schemas.microsoft.com/office/drawing/2014/main" id="{684D3F46-C5B5-67D1-CCF2-A75197917C17}"/>
                    </a:ext>
                  </a:extLst>
                </p14:cNvPr>
                <p14:cNvContentPartPr/>
                <p14:nvPr/>
              </p14:nvContentPartPr>
              <p14:xfrm>
                <a:off x="310920" y="13468185"/>
                <a:ext cx="3600" cy="3960"/>
              </p14:xfrm>
            </p:contentPart>
          </mc:Choice>
          <mc:Fallback xmlns="">
            <p:pic>
              <p:nvPicPr>
                <p:cNvPr id="2145" name="Рукописный ввод 2144">
                  <a:extLst>
                    <a:ext uri="{FF2B5EF4-FFF2-40B4-BE49-F238E27FC236}">
                      <a16:creationId xmlns:a16="http://schemas.microsoft.com/office/drawing/2014/main" id="{684D3F46-C5B5-67D1-CCF2-A75197917C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3280" y="13450185"/>
                  <a:ext cx="39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7" name="Рукописный ввод 2146">
                  <a:extLst>
                    <a:ext uri="{FF2B5EF4-FFF2-40B4-BE49-F238E27FC236}">
                      <a16:creationId xmlns:a16="http://schemas.microsoft.com/office/drawing/2014/main" id="{0ADA7FC9-ACC9-9885-7ADB-FF310D5F914D}"/>
                    </a:ext>
                  </a:extLst>
                </p14:cNvPr>
                <p14:cNvContentPartPr/>
                <p14:nvPr/>
              </p14:nvContentPartPr>
              <p14:xfrm>
                <a:off x="296160" y="13463505"/>
                <a:ext cx="18000" cy="27000"/>
              </p14:xfrm>
            </p:contentPart>
          </mc:Choice>
          <mc:Fallback xmlns="">
            <p:pic>
              <p:nvPicPr>
                <p:cNvPr id="2147" name="Рукописный ввод 2146">
                  <a:extLst>
                    <a:ext uri="{FF2B5EF4-FFF2-40B4-BE49-F238E27FC236}">
                      <a16:creationId xmlns:a16="http://schemas.microsoft.com/office/drawing/2014/main" id="{0ADA7FC9-ACC9-9885-7ADB-FF310D5F91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8520" y="13445505"/>
                  <a:ext cx="53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49" name="Рукописный ввод 2148">
                  <a:extLst>
                    <a:ext uri="{FF2B5EF4-FFF2-40B4-BE49-F238E27FC236}">
                      <a16:creationId xmlns:a16="http://schemas.microsoft.com/office/drawing/2014/main" id="{E4292FC2-B17C-FEF0-EF96-A16654A79E11}"/>
                    </a:ext>
                  </a:extLst>
                </p14:cNvPr>
                <p14:cNvContentPartPr/>
                <p14:nvPr/>
              </p14:nvContentPartPr>
              <p14:xfrm>
                <a:off x="302280" y="13487265"/>
                <a:ext cx="2160" cy="24840"/>
              </p14:xfrm>
            </p:contentPart>
          </mc:Choice>
          <mc:Fallback xmlns="">
            <p:pic>
              <p:nvPicPr>
                <p:cNvPr id="2149" name="Рукописный ввод 2148">
                  <a:extLst>
                    <a:ext uri="{FF2B5EF4-FFF2-40B4-BE49-F238E27FC236}">
                      <a16:creationId xmlns:a16="http://schemas.microsoft.com/office/drawing/2014/main" id="{E4292FC2-B17C-FEF0-EF96-A16654A79E1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4280" y="13469265"/>
                  <a:ext cx="37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51" name="Рукописный ввод 2150">
                  <a:extLst>
                    <a:ext uri="{FF2B5EF4-FFF2-40B4-BE49-F238E27FC236}">
                      <a16:creationId xmlns:a16="http://schemas.microsoft.com/office/drawing/2014/main" id="{B05530F8-072C-FCB6-FC52-9FF10A715769}"/>
                    </a:ext>
                  </a:extLst>
                </p14:cNvPr>
                <p14:cNvContentPartPr/>
                <p14:nvPr/>
              </p14:nvContentPartPr>
              <p14:xfrm>
                <a:off x="309480" y="13515705"/>
                <a:ext cx="10800" cy="9000"/>
              </p14:xfrm>
            </p:contentPart>
          </mc:Choice>
          <mc:Fallback xmlns="">
            <p:pic>
              <p:nvPicPr>
                <p:cNvPr id="2151" name="Рукописный ввод 2150">
                  <a:extLst>
                    <a:ext uri="{FF2B5EF4-FFF2-40B4-BE49-F238E27FC236}">
                      <a16:creationId xmlns:a16="http://schemas.microsoft.com/office/drawing/2014/main" id="{B05530F8-072C-FCB6-FC52-9FF10A7157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1480" y="13498065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3" name="Рукописный ввод 2152">
                  <a:extLst>
                    <a:ext uri="{FF2B5EF4-FFF2-40B4-BE49-F238E27FC236}">
                      <a16:creationId xmlns:a16="http://schemas.microsoft.com/office/drawing/2014/main" id="{85BFB0B6-105D-3452-F3B5-D5D3EBC532EC}"/>
                    </a:ext>
                  </a:extLst>
                </p14:cNvPr>
                <p14:cNvContentPartPr/>
                <p14:nvPr/>
              </p14:nvContentPartPr>
              <p14:xfrm>
                <a:off x="306240" y="13523625"/>
                <a:ext cx="12960" cy="4320"/>
              </p14:xfrm>
            </p:contentPart>
          </mc:Choice>
          <mc:Fallback xmlns="">
            <p:pic>
              <p:nvPicPr>
                <p:cNvPr id="2153" name="Рукописный ввод 2152">
                  <a:extLst>
                    <a:ext uri="{FF2B5EF4-FFF2-40B4-BE49-F238E27FC236}">
                      <a16:creationId xmlns:a16="http://schemas.microsoft.com/office/drawing/2014/main" id="{85BFB0B6-105D-3452-F3B5-D5D3EBC532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8240" y="13505985"/>
                  <a:ext cx="48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3" name="Группа 2212">
            <a:extLst>
              <a:ext uri="{FF2B5EF4-FFF2-40B4-BE49-F238E27FC236}">
                <a16:creationId xmlns:a16="http://schemas.microsoft.com/office/drawing/2014/main" id="{9D73CBE4-76D3-282A-DF17-C2015D5B8707}"/>
              </a:ext>
            </a:extLst>
          </p:cNvPr>
          <p:cNvGrpSpPr/>
          <p:nvPr/>
        </p:nvGrpSpPr>
        <p:grpSpPr>
          <a:xfrm>
            <a:off x="26160" y="13975425"/>
            <a:ext cx="294120" cy="79200"/>
            <a:chOff x="26160" y="13975425"/>
            <a:chExt cx="29412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55" name="Рукописный ввод 2154">
                  <a:extLst>
                    <a:ext uri="{FF2B5EF4-FFF2-40B4-BE49-F238E27FC236}">
                      <a16:creationId xmlns:a16="http://schemas.microsoft.com/office/drawing/2014/main" id="{6E906508-DAF3-47AE-70B3-58E6F4BD1DE7}"/>
                    </a:ext>
                  </a:extLst>
                </p14:cNvPr>
                <p14:cNvContentPartPr/>
                <p14:nvPr/>
              </p14:nvContentPartPr>
              <p14:xfrm>
                <a:off x="69360" y="13984785"/>
                <a:ext cx="11520" cy="9720"/>
              </p14:xfrm>
            </p:contentPart>
          </mc:Choice>
          <mc:Fallback xmlns="">
            <p:pic>
              <p:nvPicPr>
                <p:cNvPr id="2155" name="Рукописный ввод 2154">
                  <a:extLst>
                    <a:ext uri="{FF2B5EF4-FFF2-40B4-BE49-F238E27FC236}">
                      <a16:creationId xmlns:a16="http://schemas.microsoft.com/office/drawing/2014/main" id="{6E906508-DAF3-47AE-70B3-58E6F4BD1DE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720" y="13967145"/>
                  <a:ext cx="47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56" name="Рукописный ввод 2155">
                  <a:extLst>
                    <a:ext uri="{FF2B5EF4-FFF2-40B4-BE49-F238E27FC236}">
                      <a16:creationId xmlns:a16="http://schemas.microsoft.com/office/drawing/2014/main" id="{8BDD6F9D-9D80-5D06-1E16-844AD8D23025}"/>
                    </a:ext>
                  </a:extLst>
                </p14:cNvPr>
                <p14:cNvContentPartPr/>
                <p14:nvPr/>
              </p14:nvContentPartPr>
              <p14:xfrm>
                <a:off x="45600" y="13980105"/>
                <a:ext cx="35280" cy="12240"/>
              </p14:xfrm>
            </p:contentPart>
          </mc:Choice>
          <mc:Fallback xmlns="">
            <p:pic>
              <p:nvPicPr>
                <p:cNvPr id="2156" name="Рукописный ввод 2155">
                  <a:extLst>
                    <a:ext uri="{FF2B5EF4-FFF2-40B4-BE49-F238E27FC236}">
                      <a16:creationId xmlns:a16="http://schemas.microsoft.com/office/drawing/2014/main" id="{8BDD6F9D-9D80-5D06-1E16-844AD8D230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960" y="13962105"/>
                  <a:ext cx="70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58" name="Рукописный ввод 2157">
                  <a:extLst>
                    <a:ext uri="{FF2B5EF4-FFF2-40B4-BE49-F238E27FC236}">
                      <a16:creationId xmlns:a16="http://schemas.microsoft.com/office/drawing/2014/main" id="{9D0A337D-15CF-5E71-D803-68597292F09D}"/>
                    </a:ext>
                  </a:extLst>
                </p14:cNvPr>
                <p14:cNvContentPartPr/>
                <p14:nvPr/>
              </p14:nvContentPartPr>
              <p14:xfrm>
                <a:off x="37680" y="13975425"/>
                <a:ext cx="14760" cy="20520"/>
              </p14:xfrm>
            </p:contentPart>
          </mc:Choice>
          <mc:Fallback xmlns="">
            <p:pic>
              <p:nvPicPr>
                <p:cNvPr id="2158" name="Рукописный ввод 2157">
                  <a:extLst>
                    <a:ext uri="{FF2B5EF4-FFF2-40B4-BE49-F238E27FC236}">
                      <a16:creationId xmlns:a16="http://schemas.microsoft.com/office/drawing/2014/main" id="{9D0A337D-15CF-5E71-D803-68597292F0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040" y="13957425"/>
                  <a:ext cx="50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60" name="Рукописный ввод 2159">
                  <a:extLst>
                    <a:ext uri="{FF2B5EF4-FFF2-40B4-BE49-F238E27FC236}">
                      <a16:creationId xmlns:a16="http://schemas.microsoft.com/office/drawing/2014/main" id="{D2011FAA-9B60-FF12-EC45-93B929BACC33}"/>
                    </a:ext>
                  </a:extLst>
                </p14:cNvPr>
                <p14:cNvContentPartPr/>
                <p14:nvPr/>
              </p14:nvContentPartPr>
              <p14:xfrm>
                <a:off x="26160" y="13984785"/>
                <a:ext cx="9360" cy="17280"/>
              </p14:xfrm>
            </p:contentPart>
          </mc:Choice>
          <mc:Fallback xmlns="">
            <p:pic>
              <p:nvPicPr>
                <p:cNvPr id="2160" name="Рукописный ввод 2159">
                  <a:extLst>
                    <a:ext uri="{FF2B5EF4-FFF2-40B4-BE49-F238E27FC236}">
                      <a16:creationId xmlns:a16="http://schemas.microsoft.com/office/drawing/2014/main" id="{D2011FAA-9B60-FF12-EC45-93B929BACC3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20" y="13967145"/>
                  <a:ext cx="45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62" name="Рукописный ввод 2161">
                  <a:extLst>
                    <a:ext uri="{FF2B5EF4-FFF2-40B4-BE49-F238E27FC236}">
                      <a16:creationId xmlns:a16="http://schemas.microsoft.com/office/drawing/2014/main" id="{B69D25CD-9B10-ABD0-06D6-38FB8CE449FA}"/>
                    </a:ext>
                  </a:extLst>
                </p14:cNvPr>
                <p14:cNvContentPartPr/>
                <p14:nvPr/>
              </p14:nvContentPartPr>
              <p14:xfrm>
                <a:off x="31200" y="13980105"/>
                <a:ext cx="11880" cy="33840"/>
              </p14:xfrm>
            </p:contentPart>
          </mc:Choice>
          <mc:Fallback xmlns="">
            <p:pic>
              <p:nvPicPr>
                <p:cNvPr id="2162" name="Рукописный ввод 2161">
                  <a:extLst>
                    <a:ext uri="{FF2B5EF4-FFF2-40B4-BE49-F238E27FC236}">
                      <a16:creationId xmlns:a16="http://schemas.microsoft.com/office/drawing/2014/main" id="{B69D25CD-9B10-ABD0-06D6-38FB8CE449F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200" y="13962105"/>
                  <a:ext cx="4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64" name="Рукописный ввод 2163">
                  <a:extLst>
                    <a:ext uri="{FF2B5EF4-FFF2-40B4-BE49-F238E27FC236}">
                      <a16:creationId xmlns:a16="http://schemas.microsoft.com/office/drawing/2014/main" id="{7B3D0DC7-F348-F76E-0D44-87A21B0BD783}"/>
                    </a:ext>
                  </a:extLst>
                </p14:cNvPr>
                <p14:cNvContentPartPr/>
                <p14:nvPr/>
              </p14:nvContentPartPr>
              <p14:xfrm>
                <a:off x="42360" y="13999185"/>
                <a:ext cx="12600" cy="29520"/>
              </p14:xfrm>
            </p:contentPart>
          </mc:Choice>
          <mc:Fallback xmlns="">
            <p:pic>
              <p:nvPicPr>
                <p:cNvPr id="2164" name="Рукописный ввод 2163">
                  <a:extLst>
                    <a:ext uri="{FF2B5EF4-FFF2-40B4-BE49-F238E27FC236}">
                      <a16:creationId xmlns:a16="http://schemas.microsoft.com/office/drawing/2014/main" id="{7B3D0DC7-F348-F76E-0D44-87A21B0BD78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360" y="13981185"/>
                  <a:ext cx="48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6" name="Рукописный ввод 2165">
                  <a:extLst>
                    <a:ext uri="{FF2B5EF4-FFF2-40B4-BE49-F238E27FC236}">
                      <a16:creationId xmlns:a16="http://schemas.microsoft.com/office/drawing/2014/main" id="{9EE223B1-9DBD-1DE8-A351-72B115A1380F}"/>
                    </a:ext>
                  </a:extLst>
                </p14:cNvPr>
                <p14:cNvContentPartPr/>
                <p14:nvPr/>
              </p14:nvContentPartPr>
              <p14:xfrm>
                <a:off x="37680" y="14011065"/>
                <a:ext cx="19080" cy="27720"/>
              </p14:xfrm>
            </p:contentPart>
          </mc:Choice>
          <mc:Fallback xmlns="">
            <p:pic>
              <p:nvPicPr>
                <p:cNvPr id="2166" name="Рукописный ввод 2165">
                  <a:extLst>
                    <a:ext uri="{FF2B5EF4-FFF2-40B4-BE49-F238E27FC236}">
                      <a16:creationId xmlns:a16="http://schemas.microsoft.com/office/drawing/2014/main" id="{9EE223B1-9DBD-1DE8-A351-72B115A138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680" y="13993065"/>
                  <a:ext cx="54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68" name="Рукописный ввод 2167">
                  <a:extLst>
                    <a:ext uri="{FF2B5EF4-FFF2-40B4-BE49-F238E27FC236}">
                      <a16:creationId xmlns:a16="http://schemas.microsoft.com/office/drawing/2014/main" id="{3BA76119-A386-C078-F1D1-A31E9E9DEBAE}"/>
                    </a:ext>
                  </a:extLst>
                </p14:cNvPr>
                <p14:cNvContentPartPr/>
                <p14:nvPr/>
              </p14:nvContentPartPr>
              <p14:xfrm>
                <a:off x="42000" y="14011065"/>
                <a:ext cx="30960" cy="29160"/>
              </p14:xfrm>
            </p:contentPart>
          </mc:Choice>
          <mc:Fallback xmlns="">
            <p:pic>
              <p:nvPicPr>
                <p:cNvPr id="2168" name="Рукописный ввод 2167">
                  <a:extLst>
                    <a:ext uri="{FF2B5EF4-FFF2-40B4-BE49-F238E27FC236}">
                      <a16:creationId xmlns:a16="http://schemas.microsoft.com/office/drawing/2014/main" id="{3BA76119-A386-C078-F1D1-A31E9E9DEB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60" y="13993065"/>
                  <a:ext cx="66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70" name="Рукописный ввод 2169">
                  <a:extLst>
                    <a:ext uri="{FF2B5EF4-FFF2-40B4-BE49-F238E27FC236}">
                      <a16:creationId xmlns:a16="http://schemas.microsoft.com/office/drawing/2014/main" id="{FD80A408-4E81-FC2A-7EAF-B30C195E0F4F}"/>
                    </a:ext>
                  </a:extLst>
                </p14:cNvPr>
                <p14:cNvContentPartPr/>
                <p14:nvPr/>
              </p14:nvContentPartPr>
              <p14:xfrm>
                <a:off x="80880" y="13996665"/>
                <a:ext cx="33120" cy="43560"/>
              </p14:xfrm>
            </p:contentPart>
          </mc:Choice>
          <mc:Fallback xmlns="">
            <p:pic>
              <p:nvPicPr>
                <p:cNvPr id="2170" name="Рукописный ввод 2169">
                  <a:extLst>
                    <a:ext uri="{FF2B5EF4-FFF2-40B4-BE49-F238E27FC236}">
                      <a16:creationId xmlns:a16="http://schemas.microsoft.com/office/drawing/2014/main" id="{FD80A408-4E81-FC2A-7EAF-B30C195E0F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880" y="13979025"/>
                  <a:ext cx="6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72" name="Рукописный ввод 2171">
                  <a:extLst>
                    <a:ext uri="{FF2B5EF4-FFF2-40B4-BE49-F238E27FC236}">
                      <a16:creationId xmlns:a16="http://schemas.microsoft.com/office/drawing/2014/main" id="{7A6E87EF-8B5E-C9F3-2C85-3296A3918E2D}"/>
                    </a:ext>
                  </a:extLst>
                </p14:cNvPr>
                <p14:cNvContentPartPr/>
                <p14:nvPr/>
              </p14:nvContentPartPr>
              <p14:xfrm>
                <a:off x="90240" y="14001705"/>
                <a:ext cx="33120" cy="37080"/>
              </p14:xfrm>
            </p:contentPart>
          </mc:Choice>
          <mc:Fallback xmlns="">
            <p:pic>
              <p:nvPicPr>
                <p:cNvPr id="2172" name="Рукописный ввод 2171">
                  <a:extLst>
                    <a:ext uri="{FF2B5EF4-FFF2-40B4-BE49-F238E27FC236}">
                      <a16:creationId xmlns:a16="http://schemas.microsoft.com/office/drawing/2014/main" id="{7A6E87EF-8B5E-C9F3-2C85-3296A3918E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240" y="13983705"/>
                  <a:ext cx="68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4" name="Рукописный ввод 2173">
                  <a:extLst>
                    <a:ext uri="{FF2B5EF4-FFF2-40B4-BE49-F238E27FC236}">
                      <a16:creationId xmlns:a16="http://schemas.microsoft.com/office/drawing/2014/main" id="{920B2A37-8104-60FC-843C-1A3C146D9DA2}"/>
                    </a:ext>
                  </a:extLst>
                </p14:cNvPr>
                <p14:cNvContentPartPr/>
                <p14:nvPr/>
              </p14:nvContentPartPr>
              <p14:xfrm>
                <a:off x="99600" y="14001705"/>
                <a:ext cx="37080" cy="37800"/>
              </p14:xfrm>
            </p:contentPart>
          </mc:Choice>
          <mc:Fallback xmlns="">
            <p:pic>
              <p:nvPicPr>
                <p:cNvPr id="2174" name="Рукописный ввод 2173">
                  <a:extLst>
                    <a:ext uri="{FF2B5EF4-FFF2-40B4-BE49-F238E27FC236}">
                      <a16:creationId xmlns:a16="http://schemas.microsoft.com/office/drawing/2014/main" id="{920B2A37-8104-60FC-843C-1A3C146D9D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960" y="13983705"/>
                  <a:ext cx="72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6" name="Рукописный ввод 2175">
                  <a:extLst>
                    <a:ext uri="{FF2B5EF4-FFF2-40B4-BE49-F238E27FC236}">
                      <a16:creationId xmlns:a16="http://schemas.microsoft.com/office/drawing/2014/main" id="{F5106544-1399-5BA1-5269-75F651116695}"/>
                    </a:ext>
                  </a:extLst>
                </p14:cNvPr>
                <p14:cNvContentPartPr/>
                <p14:nvPr/>
              </p14:nvContentPartPr>
              <p14:xfrm>
                <a:off x="108960" y="14001705"/>
                <a:ext cx="51480" cy="39960"/>
              </p14:xfrm>
            </p:contentPart>
          </mc:Choice>
          <mc:Fallback xmlns="">
            <p:pic>
              <p:nvPicPr>
                <p:cNvPr id="2176" name="Рукописный ввод 2175">
                  <a:extLst>
                    <a:ext uri="{FF2B5EF4-FFF2-40B4-BE49-F238E27FC236}">
                      <a16:creationId xmlns:a16="http://schemas.microsoft.com/office/drawing/2014/main" id="{F5106544-1399-5BA1-5269-75F6511166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320" y="13983705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8" name="Рукописный ввод 2177">
                  <a:extLst>
                    <a:ext uri="{FF2B5EF4-FFF2-40B4-BE49-F238E27FC236}">
                      <a16:creationId xmlns:a16="http://schemas.microsoft.com/office/drawing/2014/main" id="{CC948BAE-D2F0-991F-46DC-A71524A2BECE}"/>
                    </a:ext>
                  </a:extLst>
                </p14:cNvPr>
                <p14:cNvContentPartPr/>
                <p14:nvPr/>
              </p14:nvContentPartPr>
              <p14:xfrm>
                <a:off x="126240" y="14001705"/>
                <a:ext cx="47520" cy="36720"/>
              </p14:xfrm>
            </p:contentPart>
          </mc:Choice>
          <mc:Fallback xmlns="">
            <p:pic>
              <p:nvPicPr>
                <p:cNvPr id="2178" name="Рукописный ввод 2177">
                  <a:extLst>
                    <a:ext uri="{FF2B5EF4-FFF2-40B4-BE49-F238E27FC236}">
                      <a16:creationId xmlns:a16="http://schemas.microsoft.com/office/drawing/2014/main" id="{CC948BAE-D2F0-991F-46DC-A71524A2BEC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600" y="13983705"/>
                  <a:ext cx="83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0" name="Рукописный ввод 2179">
                  <a:extLst>
                    <a:ext uri="{FF2B5EF4-FFF2-40B4-BE49-F238E27FC236}">
                      <a16:creationId xmlns:a16="http://schemas.microsoft.com/office/drawing/2014/main" id="{1404ECC2-81F3-2569-9EB0-2D00267F3255}"/>
                    </a:ext>
                  </a:extLst>
                </p14:cNvPr>
                <p14:cNvContentPartPr/>
                <p14:nvPr/>
              </p14:nvContentPartPr>
              <p14:xfrm>
                <a:off x="153600" y="14006385"/>
                <a:ext cx="32400" cy="32040"/>
              </p14:xfrm>
            </p:contentPart>
          </mc:Choice>
          <mc:Fallback xmlns="">
            <p:pic>
              <p:nvPicPr>
                <p:cNvPr id="2180" name="Рукописный ввод 2179">
                  <a:extLst>
                    <a:ext uri="{FF2B5EF4-FFF2-40B4-BE49-F238E27FC236}">
                      <a16:creationId xmlns:a16="http://schemas.microsoft.com/office/drawing/2014/main" id="{1404ECC2-81F3-2569-9EB0-2D00267F32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5960" y="13988385"/>
                  <a:ext cx="68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82" name="Рукописный ввод 2181">
                  <a:extLst>
                    <a:ext uri="{FF2B5EF4-FFF2-40B4-BE49-F238E27FC236}">
                      <a16:creationId xmlns:a16="http://schemas.microsoft.com/office/drawing/2014/main" id="{013573D2-9CFB-353D-CCC6-E85ED654C485}"/>
                    </a:ext>
                  </a:extLst>
                </p14:cNvPr>
                <p14:cNvContentPartPr/>
                <p14:nvPr/>
              </p14:nvContentPartPr>
              <p14:xfrm>
                <a:off x="178440" y="14018265"/>
                <a:ext cx="26640" cy="27360"/>
              </p14:xfrm>
            </p:contentPart>
          </mc:Choice>
          <mc:Fallback xmlns="">
            <p:pic>
              <p:nvPicPr>
                <p:cNvPr id="2182" name="Рукописный ввод 2181">
                  <a:extLst>
                    <a:ext uri="{FF2B5EF4-FFF2-40B4-BE49-F238E27FC236}">
                      <a16:creationId xmlns:a16="http://schemas.microsoft.com/office/drawing/2014/main" id="{013573D2-9CFB-353D-CCC6-E85ED654C4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0440" y="14000265"/>
                  <a:ext cx="62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84" name="Рукописный ввод 2183">
                  <a:extLst>
                    <a:ext uri="{FF2B5EF4-FFF2-40B4-BE49-F238E27FC236}">
                      <a16:creationId xmlns:a16="http://schemas.microsoft.com/office/drawing/2014/main" id="{9FCAC13F-3111-5DA3-9796-6040FE603717}"/>
                    </a:ext>
                  </a:extLst>
                </p14:cNvPr>
                <p14:cNvContentPartPr/>
                <p14:nvPr/>
              </p14:nvContentPartPr>
              <p14:xfrm>
                <a:off x="200040" y="14015745"/>
                <a:ext cx="33480" cy="27000"/>
              </p14:xfrm>
            </p:contentPart>
          </mc:Choice>
          <mc:Fallback xmlns="">
            <p:pic>
              <p:nvPicPr>
                <p:cNvPr id="2184" name="Рукописный ввод 2183">
                  <a:extLst>
                    <a:ext uri="{FF2B5EF4-FFF2-40B4-BE49-F238E27FC236}">
                      <a16:creationId xmlns:a16="http://schemas.microsoft.com/office/drawing/2014/main" id="{9FCAC13F-3111-5DA3-9796-6040FE60371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2400" y="13998105"/>
                  <a:ext cx="6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86" name="Рукописный ввод 2185">
                  <a:extLst>
                    <a:ext uri="{FF2B5EF4-FFF2-40B4-BE49-F238E27FC236}">
                      <a16:creationId xmlns:a16="http://schemas.microsoft.com/office/drawing/2014/main" id="{AD61543C-8E67-1DC3-86FA-FABFFE579B02}"/>
                    </a:ext>
                  </a:extLst>
                </p14:cNvPr>
                <p14:cNvContentPartPr/>
                <p14:nvPr/>
              </p14:nvContentPartPr>
              <p14:xfrm>
                <a:off x="203640" y="14013585"/>
                <a:ext cx="32040" cy="33120"/>
              </p14:xfrm>
            </p:contentPart>
          </mc:Choice>
          <mc:Fallback xmlns="">
            <p:pic>
              <p:nvPicPr>
                <p:cNvPr id="2186" name="Рукописный ввод 2185">
                  <a:extLst>
                    <a:ext uri="{FF2B5EF4-FFF2-40B4-BE49-F238E27FC236}">
                      <a16:creationId xmlns:a16="http://schemas.microsoft.com/office/drawing/2014/main" id="{AD61543C-8E67-1DC3-86FA-FABFFE579B0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6000" y="13995585"/>
                  <a:ext cx="67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8" name="Рукописный ввод 2187">
                  <a:extLst>
                    <a:ext uri="{FF2B5EF4-FFF2-40B4-BE49-F238E27FC236}">
                      <a16:creationId xmlns:a16="http://schemas.microsoft.com/office/drawing/2014/main" id="{0B7CD4D6-9A9A-E5E6-663D-35E55556A157}"/>
                    </a:ext>
                  </a:extLst>
                </p14:cNvPr>
                <p14:cNvContentPartPr/>
                <p14:nvPr/>
              </p14:nvContentPartPr>
              <p14:xfrm>
                <a:off x="223800" y="14013585"/>
                <a:ext cx="30600" cy="37800"/>
              </p14:xfrm>
            </p:contentPart>
          </mc:Choice>
          <mc:Fallback xmlns="">
            <p:pic>
              <p:nvPicPr>
                <p:cNvPr id="2188" name="Рукописный ввод 2187">
                  <a:extLst>
                    <a:ext uri="{FF2B5EF4-FFF2-40B4-BE49-F238E27FC236}">
                      <a16:creationId xmlns:a16="http://schemas.microsoft.com/office/drawing/2014/main" id="{0B7CD4D6-9A9A-E5E6-663D-35E55556A15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6160" y="13995585"/>
                  <a:ext cx="66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0" name="Рукописный ввод 2189">
                  <a:extLst>
                    <a:ext uri="{FF2B5EF4-FFF2-40B4-BE49-F238E27FC236}">
                      <a16:creationId xmlns:a16="http://schemas.microsoft.com/office/drawing/2014/main" id="{E46FADF5-12CE-6AB8-3B46-AC5FEC795F19}"/>
                    </a:ext>
                  </a:extLst>
                </p14:cNvPr>
                <p14:cNvContentPartPr/>
                <p14:nvPr/>
              </p14:nvContentPartPr>
              <p14:xfrm>
                <a:off x="245040" y="14006385"/>
                <a:ext cx="33480" cy="42480"/>
              </p14:xfrm>
            </p:contentPart>
          </mc:Choice>
          <mc:Fallback xmlns="">
            <p:pic>
              <p:nvPicPr>
                <p:cNvPr id="2190" name="Рукописный ввод 2189">
                  <a:extLst>
                    <a:ext uri="{FF2B5EF4-FFF2-40B4-BE49-F238E27FC236}">
                      <a16:creationId xmlns:a16="http://schemas.microsoft.com/office/drawing/2014/main" id="{E46FADF5-12CE-6AB8-3B46-AC5FEC795F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7040" y="13988385"/>
                  <a:ext cx="69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2" name="Рукописный ввод 2191">
                  <a:extLst>
                    <a:ext uri="{FF2B5EF4-FFF2-40B4-BE49-F238E27FC236}">
                      <a16:creationId xmlns:a16="http://schemas.microsoft.com/office/drawing/2014/main" id="{286BA70E-4AB6-8567-793E-61C6FF67942D}"/>
                    </a:ext>
                  </a:extLst>
                </p14:cNvPr>
                <p14:cNvContentPartPr/>
                <p14:nvPr/>
              </p14:nvContentPartPr>
              <p14:xfrm>
                <a:off x="258720" y="14003865"/>
                <a:ext cx="19800" cy="39960"/>
              </p14:xfrm>
            </p:contentPart>
          </mc:Choice>
          <mc:Fallback xmlns="">
            <p:pic>
              <p:nvPicPr>
                <p:cNvPr id="2192" name="Рукописный ввод 2191">
                  <a:extLst>
                    <a:ext uri="{FF2B5EF4-FFF2-40B4-BE49-F238E27FC236}">
                      <a16:creationId xmlns:a16="http://schemas.microsoft.com/office/drawing/2014/main" id="{286BA70E-4AB6-8567-793E-61C6FF67942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1080" y="13986225"/>
                  <a:ext cx="55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4" name="Рукописный ввод 2193">
                  <a:extLst>
                    <a:ext uri="{FF2B5EF4-FFF2-40B4-BE49-F238E27FC236}">
                      <a16:creationId xmlns:a16="http://schemas.microsoft.com/office/drawing/2014/main" id="{4F09718E-B03E-73B8-470B-454885E43A6B}"/>
                    </a:ext>
                  </a:extLst>
                </p14:cNvPr>
                <p14:cNvContentPartPr/>
                <p14:nvPr/>
              </p14:nvContentPartPr>
              <p14:xfrm>
                <a:off x="284640" y="14001705"/>
                <a:ext cx="10800" cy="34200"/>
              </p14:xfrm>
            </p:contentPart>
          </mc:Choice>
          <mc:Fallback xmlns="">
            <p:pic>
              <p:nvPicPr>
                <p:cNvPr id="2194" name="Рукописный ввод 2193">
                  <a:extLst>
                    <a:ext uri="{FF2B5EF4-FFF2-40B4-BE49-F238E27FC236}">
                      <a16:creationId xmlns:a16="http://schemas.microsoft.com/office/drawing/2014/main" id="{4F09718E-B03E-73B8-470B-454885E43A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7000" y="13983705"/>
                  <a:ext cx="46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6" name="Рукописный ввод 2195">
                  <a:extLst>
                    <a:ext uri="{FF2B5EF4-FFF2-40B4-BE49-F238E27FC236}">
                      <a16:creationId xmlns:a16="http://schemas.microsoft.com/office/drawing/2014/main" id="{59F75084-B60D-4427-5868-64C9FB9E5E85}"/>
                    </a:ext>
                  </a:extLst>
                </p14:cNvPr>
                <p14:cNvContentPartPr/>
                <p14:nvPr/>
              </p14:nvContentPartPr>
              <p14:xfrm>
                <a:off x="293280" y="13996665"/>
                <a:ext cx="18720" cy="25200"/>
              </p14:xfrm>
            </p:contentPart>
          </mc:Choice>
          <mc:Fallback xmlns="">
            <p:pic>
              <p:nvPicPr>
                <p:cNvPr id="2196" name="Рукописный ввод 2195">
                  <a:extLst>
                    <a:ext uri="{FF2B5EF4-FFF2-40B4-BE49-F238E27FC236}">
                      <a16:creationId xmlns:a16="http://schemas.microsoft.com/office/drawing/2014/main" id="{59F75084-B60D-4427-5868-64C9FB9E5E8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5640" y="13979025"/>
                  <a:ext cx="54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8" name="Рукописный ввод 2197">
                  <a:extLst>
                    <a:ext uri="{FF2B5EF4-FFF2-40B4-BE49-F238E27FC236}">
                      <a16:creationId xmlns:a16="http://schemas.microsoft.com/office/drawing/2014/main" id="{3F5EB3AA-E192-404E-F84F-CA3A2161023A}"/>
                    </a:ext>
                  </a:extLst>
                </p14:cNvPr>
                <p14:cNvContentPartPr/>
                <p14:nvPr/>
              </p14:nvContentPartPr>
              <p14:xfrm>
                <a:off x="295800" y="14011065"/>
                <a:ext cx="9000" cy="22680"/>
              </p14:xfrm>
            </p:contentPart>
          </mc:Choice>
          <mc:Fallback xmlns="">
            <p:pic>
              <p:nvPicPr>
                <p:cNvPr id="2198" name="Рукописный ввод 2197">
                  <a:extLst>
                    <a:ext uri="{FF2B5EF4-FFF2-40B4-BE49-F238E27FC236}">
                      <a16:creationId xmlns:a16="http://schemas.microsoft.com/office/drawing/2014/main" id="{3F5EB3AA-E192-404E-F84F-CA3A2161023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7800" y="13993065"/>
                  <a:ext cx="4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0" name="Рукописный ввод 2199">
                  <a:extLst>
                    <a:ext uri="{FF2B5EF4-FFF2-40B4-BE49-F238E27FC236}">
                      <a16:creationId xmlns:a16="http://schemas.microsoft.com/office/drawing/2014/main" id="{93695E7F-CE4A-454A-837E-55EA68AE6753}"/>
                    </a:ext>
                  </a:extLst>
                </p14:cNvPr>
                <p14:cNvContentPartPr/>
                <p14:nvPr/>
              </p14:nvContentPartPr>
              <p14:xfrm>
                <a:off x="304440" y="14022945"/>
                <a:ext cx="3960" cy="20520"/>
              </p14:xfrm>
            </p:contentPart>
          </mc:Choice>
          <mc:Fallback xmlns="">
            <p:pic>
              <p:nvPicPr>
                <p:cNvPr id="2200" name="Рукописный ввод 2199">
                  <a:extLst>
                    <a:ext uri="{FF2B5EF4-FFF2-40B4-BE49-F238E27FC236}">
                      <a16:creationId xmlns:a16="http://schemas.microsoft.com/office/drawing/2014/main" id="{93695E7F-CE4A-454A-837E-55EA68AE67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6800" y="14005305"/>
                  <a:ext cx="39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2" name="Рукописный ввод 2201">
                  <a:extLst>
                    <a:ext uri="{FF2B5EF4-FFF2-40B4-BE49-F238E27FC236}">
                      <a16:creationId xmlns:a16="http://schemas.microsoft.com/office/drawing/2014/main" id="{18F6773B-4077-191E-7338-4DEFF46C5841}"/>
                    </a:ext>
                  </a:extLst>
                </p14:cNvPr>
                <p14:cNvContentPartPr/>
                <p14:nvPr/>
              </p14:nvContentPartPr>
              <p14:xfrm>
                <a:off x="307680" y="14020425"/>
                <a:ext cx="4680" cy="12960"/>
              </p14:xfrm>
            </p:contentPart>
          </mc:Choice>
          <mc:Fallback xmlns="">
            <p:pic>
              <p:nvPicPr>
                <p:cNvPr id="2202" name="Рукописный ввод 2201">
                  <a:extLst>
                    <a:ext uri="{FF2B5EF4-FFF2-40B4-BE49-F238E27FC236}">
                      <a16:creationId xmlns:a16="http://schemas.microsoft.com/office/drawing/2014/main" id="{18F6773B-4077-191E-7338-4DEFF46C584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9680" y="14002785"/>
                  <a:ext cx="40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04" name="Рукописный ввод 2203">
                  <a:extLst>
                    <a:ext uri="{FF2B5EF4-FFF2-40B4-BE49-F238E27FC236}">
                      <a16:creationId xmlns:a16="http://schemas.microsoft.com/office/drawing/2014/main" id="{B17C8C33-D4EE-50C4-15AB-BEEF3A0F3B8D}"/>
                    </a:ext>
                  </a:extLst>
                </p14:cNvPr>
                <p14:cNvContentPartPr/>
                <p14:nvPr/>
              </p14:nvContentPartPr>
              <p14:xfrm>
                <a:off x="306960" y="14022945"/>
                <a:ext cx="360" cy="2520"/>
              </p14:xfrm>
            </p:contentPart>
          </mc:Choice>
          <mc:Fallback xmlns="">
            <p:pic>
              <p:nvPicPr>
                <p:cNvPr id="2204" name="Рукописный ввод 2203">
                  <a:extLst>
                    <a:ext uri="{FF2B5EF4-FFF2-40B4-BE49-F238E27FC236}">
                      <a16:creationId xmlns:a16="http://schemas.microsoft.com/office/drawing/2014/main" id="{B17C8C33-D4EE-50C4-15AB-BEEF3A0F3B8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9320" y="14005305"/>
                  <a:ext cx="3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6" name="Рукописный ввод 2205">
                  <a:extLst>
                    <a:ext uri="{FF2B5EF4-FFF2-40B4-BE49-F238E27FC236}">
                      <a16:creationId xmlns:a16="http://schemas.microsoft.com/office/drawing/2014/main" id="{A884FF3C-966A-453D-FCD1-53AB1FF61431}"/>
                    </a:ext>
                  </a:extLst>
                </p14:cNvPr>
                <p14:cNvContentPartPr/>
                <p14:nvPr/>
              </p14:nvContentPartPr>
              <p14:xfrm>
                <a:off x="311640" y="13999185"/>
                <a:ext cx="360" cy="360"/>
              </p14:xfrm>
            </p:contentPart>
          </mc:Choice>
          <mc:Fallback xmlns="">
            <p:pic>
              <p:nvPicPr>
                <p:cNvPr id="2206" name="Рукописный ввод 2205">
                  <a:extLst>
                    <a:ext uri="{FF2B5EF4-FFF2-40B4-BE49-F238E27FC236}">
                      <a16:creationId xmlns:a16="http://schemas.microsoft.com/office/drawing/2014/main" id="{A884FF3C-966A-453D-FCD1-53AB1FF614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4000" y="13981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8" name="Рукописный ввод 2207">
                  <a:extLst>
                    <a:ext uri="{FF2B5EF4-FFF2-40B4-BE49-F238E27FC236}">
                      <a16:creationId xmlns:a16="http://schemas.microsoft.com/office/drawing/2014/main" id="{2C5AD044-4AEC-D46A-7129-5099A4E4C4C4}"/>
                    </a:ext>
                  </a:extLst>
                </p14:cNvPr>
                <p14:cNvContentPartPr/>
                <p14:nvPr/>
              </p14:nvContentPartPr>
              <p14:xfrm>
                <a:off x="314160" y="13999185"/>
                <a:ext cx="360" cy="720"/>
              </p14:xfrm>
            </p:contentPart>
          </mc:Choice>
          <mc:Fallback xmlns="">
            <p:pic>
              <p:nvPicPr>
                <p:cNvPr id="2208" name="Рукописный ввод 2207">
                  <a:extLst>
                    <a:ext uri="{FF2B5EF4-FFF2-40B4-BE49-F238E27FC236}">
                      <a16:creationId xmlns:a16="http://schemas.microsoft.com/office/drawing/2014/main" id="{2C5AD044-4AEC-D46A-7129-5099A4E4C4C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6160" y="13981185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0" name="Рукописный ввод 2209">
                  <a:extLst>
                    <a:ext uri="{FF2B5EF4-FFF2-40B4-BE49-F238E27FC236}">
                      <a16:creationId xmlns:a16="http://schemas.microsoft.com/office/drawing/2014/main" id="{45084642-9BDC-C970-85D2-CB7CFB33BD15}"/>
                    </a:ext>
                  </a:extLst>
                </p14:cNvPr>
                <p14:cNvContentPartPr/>
                <p14:nvPr/>
              </p14:nvContentPartPr>
              <p14:xfrm>
                <a:off x="305880" y="14015745"/>
                <a:ext cx="6840" cy="35280"/>
              </p14:xfrm>
            </p:contentPart>
          </mc:Choice>
          <mc:Fallback xmlns="">
            <p:pic>
              <p:nvPicPr>
                <p:cNvPr id="2210" name="Рукописный ввод 2209">
                  <a:extLst>
                    <a:ext uri="{FF2B5EF4-FFF2-40B4-BE49-F238E27FC236}">
                      <a16:creationId xmlns:a16="http://schemas.microsoft.com/office/drawing/2014/main" id="{45084642-9BDC-C970-85D2-CB7CFB33BD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8240" y="13998105"/>
                  <a:ext cx="4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2" name="Рукописный ввод 2211">
                  <a:extLst>
                    <a:ext uri="{FF2B5EF4-FFF2-40B4-BE49-F238E27FC236}">
                      <a16:creationId xmlns:a16="http://schemas.microsoft.com/office/drawing/2014/main" id="{B58B0160-2192-A337-8763-E2AAF8C1E543}"/>
                    </a:ext>
                  </a:extLst>
                </p14:cNvPr>
                <p14:cNvContentPartPr/>
                <p14:nvPr/>
              </p14:nvContentPartPr>
              <p14:xfrm>
                <a:off x="318840" y="14053905"/>
                <a:ext cx="1440" cy="720"/>
              </p14:xfrm>
            </p:contentPart>
          </mc:Choice>
          <mc:Fallback xmlns="">
            <p:pic>
              <p:nvPicPr>
                <p:cNvPr id="2212" name="Рукописный ввод 2211">
                  <a:extLst>
                    <a:ext uri="{FF2B5EF4-FFF2-40B4-BE49-F238E27FC236}">
                      <a16:creationId xmlns:a16="http://schemas.microsoft.com/office/drawing/2014/main" id="{B58B0160-2192-A337-8763-E2AAF8C1E5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1200" y="14036265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0" name="Группа 2269">
            <a:extLst>
              <a:ext uri="{FF2B5EF4-FFF2-40B4-BE49-F238E27FC236}">
                <a16:creationId xmlns:a16="http://schemas.microsoft.com/office/drawing/2014/main" id="{A6C86EDE-C655-BE54-4DA1-D49798441EE8}"/>
              </a:ext>
            </a:extLst>
          </p:cNvPr>
          <p:cNvGrpSpPr/>
          <p:nvPr/>
        </p:nvGrpSpPr>
        <p:grpSpPr>
          <a:xfrm>
            <a:off x="23640" y="14794598"/>
            <a:ext cx="279000" cy="88920"/>
            <a:chOff x="23640" y="14794598"/>
            <a:chExt cx="27900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14" name="Рукописный ввод 2213">
                  <a:extLst>
                    <a:ext uri="{FF2B5EF4-FFF2-40B4-BE49-F238E27FC236}">
                      <a16:creationId xmlns:a16="http://schemas.microsoft.com/office/drawing/2014/main" id="{DF9BBA1B-D627-BE13-124F-58C2C19C3A0C}"/>
                    </a:ext>
                  </a:extLst>
                </p14:cNvPr>
                <p14:cNvContentPartPr/>
                <p14:nvPr/>
              </p14:nvContentPartPr>
              <p14:xfrm>
                <a:off x="39480" y="14799278"/>
                <a:ext cx="12960" cy="23040"/>
              </p14:xfrm>
            </p:contentPart>
          </mc:Choice>
          <mc:Fallback xmlns="">
            <p:pic>
              <p:nvPicPr>
                <p:cNvPr id="2214" name="Рукописный ввод 2213">
                  <a:extLst>
                    <a:ext uri="{FF2B5EF4-FFF2-40B4-BE49-F238E27FC236}">
                      <a16:creationId xmlns:a16="http://schemas.microsoft.com/office/drawing/2014/main" id="{DF9BBA1B-D627-BE13-124F-58C2C19C3A0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1840" y="14781278"/>
                  <a:ext cx="48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15" name="Рукописный ввод 2214">
                  <a:extLst>
                    <a:ext uri="{FF2B5EF4-FFF2-40B4-BE49-F238E27FC236}">
                      <a16:creationId xmlns:a16="http://schemas.microsoft.com/office/drawing/2014/main" id="{C26294EE-E314-F27A-CD8F-43BF9BC51DDF}"/>
                    </a:ext>
                  </a:extLst>
                </p14:cNvPr>
                <p14:cNvContentPartPr/>
                <p14:nvPr/>
              </p14:nvContentPartPr>
              <p14:xfrm>
                <a:off x="41640" y="14794598"/>
                <a:ext cx="13320" cy="24840"/>
              </p14:xfrm>
            </p:contentPart>
          </mc:Choice>
          <mc:Fallback xmlns="">
            <p:pic>
              <p:nvPicPr>
                <p:cNvPr id="2215" name="Рукописный ввод 2214">
                  <a:extLst>
                    <a:ext uri="{FF2B5EF4-FFF2-40B4-BE49-F238E27FC236}">
                      <a16:creationId xmlns:a16="http://schemas.microsoft.com/office/drawing/2014/main" id="{C26294EE-E314-F27A-CD8F-43BF9BC51DD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3640" y="14776598"/>
                  <a:ext cx="4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7" name="Рукописный ввод 2216">
                  <a:extLst>
                    <a:ext uri="{FF2B5EF4-FFF2-40B4-BE49-F238E27FC236}">
                      <a16:creationId xmlns:a16="http://schemas.microsoft.com/office/drawing/2014/main" id="{BB40D97F-A79D-9565-73FC-A7D3FBE92034}"/>
                    </a:ext>
                  </a:extLst>
                </p14:cNvPr>
                <p14:cNvContentPartPr/>
                <p14:nvPr/>
              </p14:nvContentPartPr>
              <p14:xfrm>
                <a:off x="25800" y="14799278"/>
                <a:ext cx="7560" cy="19080"/>
              </p14:xfrm>
            </p:contentPart>
          </mc:Choice>
          <mc:Fallback xmlns="">
            <p:pic>
              <p:nvPicPr>
                <p:cNvPr id="2217" name="Рукописный ввод 2216">
                  <a:extLst>
                    <a:ext uri="{FF2B5EF4-FFF2-40B4-BE49-F238E27FC236}">
                      <a16:creationId xmlns:a16="http://schemas.microsoft.com/office/drawing/2014/main" id="{BB40D97F-A79D-9565-73FC-A7D3FBE9203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60" y="14781278"/>
                  <a:ext cx="43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9" name="Рукописный ввод 2218">
                  <a:extLst>
                    <a:ext uri="{FF2B5EF4-FFF2-40B4-BE49-F238E27FC236}">
                      <a16:creationId xmlns:a16="http://schemas.microsoft.com/office/drawing/2014/main" id="{CF027CCE-F588-562F-61CF-740B7B0260DE}"/>
                    </a:ext>
                  </a:extLst>
                </p14:cNvPr>
                <p14:cNvContentPartPr/>
                <p14:nvPr/>
              </p14:nvContentPartPr>
              <p14:xfrm>
                <a:off x="23640" y="14803958"/>
                <a:ext cx="2880" cy="7200"/>
              </p14:xfrm>
            </p:contentPart>
          </mc:Choice>
          <mc:Fallback xmlns="">
            <p:pic>
              <p:nvPicPr>
                <p:cNvPr id="2219" name="Рукописный ввод 2218">
                  <a:extLst>
                    <a:ext uri="{FF2B5EF4-FFF2-40B4-BE49-F238E27FC236}">
                      <a16:creationId xmlns:a16="http://schemas.microsoft.com/office/drawing/2014/main" id="{CF027CCE-F588-562F-61CF-740B7B0260D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40" y="14786318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1" name="Рукописный ввод 2220">
                  <a:extLst>
                    <a:ext uri="{FF2B5EF4-FFF2-40B4-BE49-F238E27FC236}">
                      <a16:creationId xmlns:a16="http://schemas.microsoft.com/office/drawing/2014/main" id="{1F0EA452-F308-F714-B30A-3FE904174C29}"/>
                    </a:ext>
                  </a:extLst>
                </p14:cNvPr>
                <p14:cNvContentPartPr/>
                <p14:nvPr/>
              </p14:nvContentPartPr>
              <p14:xfrm>
                <a:off x="28320" y="14799278"/>
                <a:ext cx="9360" cy="29880"/>
              </p14:xfrm>
            </p:contentPart>
          </mc:Choice>
          <mc:Fallback xmlns="">
            <p:pic>
              <p:nvPicPr>
                <p:cNvPr id="2221" name="Рукописный ввод 2220">
                  <a:extLst>
                    <a:ext uri="{FF2B5EF4-FFF2-40B4-BE49-F238E27FC236}">
                      <a16:creationId xmlns:a16="http://schemas.microsoft.com/office/drawing/2014/main" id="{1F0EA452-F308-F714-B30A-3FE904174C2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80" y="14781278"/>
                  <a:ext cx="45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23" name="Рукописный ввод 2222">
                  <a:extLst>
                    <a:ext uri="{FF2B5EF4-FFF2-40B4-BE49-F238E27FC236}">
                      <a16:creationId xmlns:a16="http://schemas.microsoft.com/office/drawing/2014/main" id="{DFC78A84-3C77-DE58-1118-6AAE65BA500B}"/>
                    </a:ext>
                  </a:extLst>
                </p14:cNvPr>
                <p14:cNvContentPartPr/>
                <p14:nvPr/>
              </p14:nvContentPartPr>
              <p14:xfrm>
                <a:off x="30840" y="14830238"/>
                <a:ext cx="9720" cy="34560"/>
              </p14:xfrm>
            </p:contentPart>
          </mc:Choice>
          <mc:Fallback xmlns="">
            <p:pic>
              <p:nvPicPr>
                <p:cNvPr id="2223" name="Рукописный ввод 2222">
                  <a:extLst>
                    <a:ext uri="{FF2B5EF4-FFF2-40B4-BE49-F238E27FC236}">
                      <a16:creationId xmlns:a16="http://schemas.microsoft.com/office/drawing/2014/main" id="{DFC78A84-3C77-DE58-1118-6AAE65BA500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200" y="14812238"/>
                  <a:ext cx="45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5" name="Рукописный ввод 2224">
                  <a:extLst>
                    <a:ext uri="{FF2B5EF4-FFF2-40B4-BE49-F238E27FC236}">
                      <a16:creationId xmlns:a16="http://schemas.microsoft.com/office/drawing/2014/main" id="{C30E132D-982D-AA80-AD9E-32C872C9463A}"/>
                    </a:ext>
                  </a:extLst>
                </p14:cNvPr>
                <p14:cNvContentPartPr/>
                <p14:nvPr/>
              </p14:nvContentPartPr>
              <p14:xfrm>
                <a:off x="30480" y="14839598"/>
                <a:ext cx="71280" cy="33120"/>
              </p14:xfrm>
            </p:contentPart>
          </mc:Choice>
          <mc:Fallback xmlns="">
            <p:pic>
              <p:nvPicPr>
                <p:cNvPr id="2225" name="Рукописный ввод 2224">
                  <a:extLst>
                    <a:ext uri="{FF2B5EF4-FFF2-40B4-BE49-F238E27FC236}">
                      <a16:creationId xmlns:a16="http://schemas.microsoft.com/office/drawing/2014/main" id="{C30E132D-982D-AA80-AD9E-32C872C9463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480" y="14821958"/>
                  <a:ext cx="10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7" name="Рукописный ввод 2226">
                  <a:extLst>
                    <a:ext uri="{FF2B5EF4-FFF2-40B4-BE49-F238E27FC236}">
                      <a16:creationId xmlns:a16="http://schemas.microsoft.com/office/drawing/2014/main" id="{22330FAB-3D4E-C0A9-5A3B-DC2D4BA09C86}"/>
                    </a:ext>
                  </a:extLst>
                </p14:cNvPr>
                <p14:cNvContentPartPr/>
                <p14:nvPr/>
              </p14:nvContentPartPr>
              <p14:xfrm>
                <a:off x="62160" y="14834918"/>
                <a:ext cx="33120" cy="28080"/>
              </p14:xfrm>
            </p:contentPart>
          </mc:Choice>
          <mc:Fallback xmlns="">
            <p:pic>
              <p:nvPicPr>
                <p:cNvPr id="2227" name="Рукописный ввод 2226">
                  <a:extLst>
                    <a:ext uri="{FF2B5EF4-FFF2-40B4-BE49-F238E27FC236}">
                      <a16:creationId xmlns:a16="http://schemas.microsoft.com/office/drawing/2014/main" id="{22330FAB-3D4E-C0A9-5A3B-DC2D4BA09C8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520" y="14817278"/>
                  <a:ext cx="68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9" name="Рукописный ввод 2228">
                  <a:extLst>
                    <a:ext uri="{FF2B5EF4-FFF2-40B4-BE49-F238E27FC236}">
                      <a16:creationId xmlns:a16="http://schemas.microsoft.com/office/drawing/2014/main" id="{17C61EC4-2400-BD5C-782A-7A5A7BBC6ED7}"/>
                    </a:ext>
                  </a:extLst>
                </p14:cNvPr>
                <p14:cNvContentPartPr/>
                <p14:nvPr/>
              </p14:nvContentPartPr>
              <p14:xfrm>
                <a:off x="74040" y="14827718"/>
                <a:ext cx="28800" cy="33840"/>
              </p14:xfrm>
            </p:contentPart>
          </mc:Choice>
          <mc:Fallback xmlns="">
            <p:pic>
              <p:nvPicPr>
                <p:cNvPr id="2229" name="Рукописный ввод 2228">
                  <a:extLst>
                    <a:ext uri="{FF2B5EF4-FFF2-40B4-BE49-F238E27FC236}">
                      <a16:creationId xmlns:a16="http://schemas.microsoft.com/office/drawing/2014/main" id="{17C61EC4-2400-BD5C-782A-7A5A7BBC6ED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040" y="14810078"/>
                  <a:ext cx="64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1" name="Рукописный ввод 2230">
                  <a:extLst>
                    <a:ext uri="{FF2B5EF4-FFF2-40B4-BE49-F238E27FC236}">
                      <a16:creationId xmlns:a16="http://schemas.microsoft.com/office/drawing/2014/main" id="{33632C7F-A051-A550-EAFE-326D12A93228}"/>
                    </a:ext>
                  </a:extLst>
                </p14:cNvPr>
                <p14:cNvContentPartPr/>
                <p14:nvPr/>
              </p14:nvContentPartPr>
              <p14:xfrm>
                <a:off x="92760" y="14830238"/>
                <a:ext cx="31320" cy="34200"/>
              </p14:xfrm>
            </p:contentPart>
          </mc:Choice>
          <mc:Fallback xmlns="">
            <p:pic>
              <p:nvPicPr>
                <p:cNvPr id="2231" name="Рукописный ввод 2230">
                  <a:extLst>
                    <a:ext uri="{FF2B5EF4-FFF2-40B4-BE49-F238E27FC236}">
                      <a16:creationId xmlns:a16="http://schemas.microsoft.com/office/drawing/2014/main" id="{33632C7F-A051-A550-EAFE-326D12A9322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120" y="14812238"/>
                  <a:ext cx="66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33" name="Рукописный ввод 2232">
                  <a:extLst>
                    <a:ext uri="{FF2B5EF4-FFF2-40B4-BE49-F238E27FC236}">
                      <a16:creationId xmlns:a16="http://schemas.microsoft.com/office/drawing/2014/main" id="{F72ED1D4-833D-CA81-E472-08EF57DC0AA4}"/>
                    </a:ext>
                  </a:extLst>
                </p14:cNvPr>
                <p14:cNvContentPartPr/>
                <p14:nvPr/>
              </p14:nvContentPartPr>
              <p14:xfrm>
                <a:off x="95640" y="14837438"/>
                <a:ext cx="52200" cy="33840"/>
              </p14:xfrm>
            </p:contentPart>
          </mc:Choice>
          <mc:Fallback xmlns="">
            <p:pic>
              <p:nvPicPr>
                <p:cNvPr id="2233" name="Рукописный ввод 2232">
                  <a:extLst>
                    <a:ext uri="{FF2B5EF4-FFF2-40B4-BE49-F238E27FC236}">
                      <a16:creationId xmlns:a16="http://schemas.microsoft.com/office/drawing/2014/main" id="{F72ED1D4-833D-CA81-E472-08EF57DC0AA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8000" y="14819438"/>
                  <a:ext cx="87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35" name="Рукописный ввод 2234">
                  <a:extLst>
                    <a:ext uri="{FF2B5EF4-FFF2-40B4-BE49-F238E27FC236}">
                      <a16:creationId xmlns:a16="http://schemas.microsoft.com/office/drawing/2014/main" id="{CE687C13-CEB9-5A30-B984-CDFD7D0697CA}"/>
                    </a:ext>
                  </a:extLst>
                </p14:cNvPr>
                <p14:cNvContentPartPr/>
                <p14:nvPr/>
              </p14:nvContentPartPr>
              <p14:xfrm>
                <a:off x="111120" y="14827718"/>
                <a:ext cx="60480" cy="38520"/>
              </p14:xfrm>
            </p:contentPart>
          </mc:Choice>
          <mc:Fallback xmlns="">
            <p:pic>
              <p:nvPicPr>
                <p:cNvPr id="2235" name="Рукописный ввод 2234">
                  <a:extLst>
                    <a:ext uri="{FF2B5EF4-FFF2-40B4-BE49-F238E27FC236}">
                      <a16:creationId xmlns:a16="http://schemas.microsoft.com/office/drawing/2014/main" id="{CE687C13-CEB9-5A30-B984-CDFD7D0697C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3120" y="14810078"/>
                  <a:ext cx="96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7" name="Рукописный ввод 2236">
                  <a:extLst>
                    <a:ext uri="{FF2B5EF4-FFF2-40B4-BE49-F238E27FC236}">
                      <a16:creationId xmlns:a16="http://schemas.microsoft.com/office/drawing/2014/main" id="{6740A8B7-B72F-1526-D82A-24A2D665EC35}"/>
                    </a:ext>
                  </a:extLst>
                </p14:cNvPr>
                <p14:cNvContentPartPr/>
                <p14:nvPr/>
              </p14:nvContentPartPr>
              <p14:xfrm>
                <a:off x="140280" y="14837438"/>
                <a:ext cx="38520" cy="37080"/>
              </p14:xfrm>
            </p:contentPart>
          </mc:Choice>
          <mc:Fallback xmlns="">
            <p:pic>
              <p:nvPicPr>
                <p:cNvPr id="2237" name="Рукописный ввод 2236">
                  <a:extLst>
                    <a:ext uri="{FF2B5EF4-FFF2-40B4-BE49-F238E27FC236}">
                      <a16:creationId xmlns:a16="http://schemas.microsoft.com/office/drawing/2014/main" id="{6740A8B7-B72F-1526-D82A-24A2D665EC3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2640" y="14819438"/>
                  <a:ext cx="74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39" name="Рукописный ввод 2238">
                  <a:extLst>
                    <a:ext uri="{FF2B5EF4-FFF2-40B4-BE49-F238E27FC236}">
                      <a16:creationId xmlns:a16="http://schemas.microsoft.com/office/drawing/2014/main" id="{3A1A9FE9-6616-A20B-AB66-4DAC5D6BC367}"/>
                    </a:ext>
                  </a:extLst>
                </p14:cNvPr>
                <p14:cNvContentPartPr/>
                <p14:nvPr/>
              </p14:nvContentPartPr>
              <p14:xfrm>
                <a:off x="153960" y="14849318"/>
                <a:ext cx="41400" cy="19800"/>
              </p14:xfrm>
            </p:contentPart>
          </mc:Choice>
          <mc:Fallback xmlns="">
            <p:pic>
              <p:nvPicPr>
                <p:cNvPr id="2239" name="Рукописный ввод 2238">
                  <a:extLst>
                    <a:ext uri="{FF2B5EF4-FFF2-40B4-BE49-F238E27FC236}">
                      <a16:creationId xmlns:a16="http://schemas.microsoft.com/office/drawing/2014/main" id="{3A1A9FE9-6616-A20B-AB66-4DAC5D6BC36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5960" y="14831318"/>
                  <a:ext cx="7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41" name="Рукописный ввод 2240">
                  <a:extLst>
                    <a:ext uri="{FF2B5EF4-FFF2-40B4-BE49-F238E27FC236}">
                      <a16:creationId xmlns:a16="http://schemas.microsoft.com/office/drawing/2014/main" id="{BE118E1A-AC98-4D9C-EF16-AD5DF00C0D86}"/>
                    </a:ext>
                  </a:extLst>
                </p14:cNvPr>
                <p14:cNvContentPartPr/>
                <p14:nvPr/>
              </p14:nvContentPartPr>
              <p14:xfrm>
                <a:off x="171600" y="14850398"/>
                <a:ext cx="45360" cy="9360"/>
              </p14:xfrm>
            </p:contentPart>
          </mc:Choice>
          <mc:Fallback xmlns="">
            <p:pic>
              <p:nvPicPr>
                <p:cNvPr id="2241" name="Рукописный ввод 2240">
                  <a:extLst>
                    <a:ext uri="{FF2B5EF4-FFF2-40B4-BE49-F238E27FC236}">
                      <a16:creationId xmlns:a16="http://schemas.microsoft.com/office/drawing/2014/main" id="{BE118E1A-AC98-4D9C-EF16-AD5DF00C0D8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3600" y="14832398"/>
                  <a:ext cx="81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43" name="Рукописный ввод 2242">
                  <a:extLst>
                    <a:ext uri="{FF2B5EF4-FFF2-40B4-BE49-F238E27FC236}">
                      <a16:creationId xmlns:a16="http://schemas.microsoft.com/office/drawing/2014/main" id="{ABF59440-72AC-A6D2-04C5-67D40ECC1D3F}"/>
                    </a:ext>
                  </a:extLst>
                </p14:cNvPr>
                <p14:cNvContentPartPr/>
                <p14:nvPr/>
              </p14:nvContentPartPr>
              <p14:xfrm>
                <a:off x="166560" y="14832038"/>
                <a:ext cx="50040" cy="8280"/>
              </p14:xfrm>
            </p:contentPart>
          </mc:Choice>
          <mc:Fallback xmlns="">
            <p:pic>
              <p:nvPicPr>
                <p:cNvPr id="2243" name="Рукописный ввод 2242">
                  <a:extLst>
                    <a:ext uri="{FF2B5EF4-FFF2-40B4-BE49-F238E27FC236}">
                      <a16:creationId xmlns:a16="http://schemas.microsoft.com/office/drawing/2014/main" id="{ABF59440-72AC-A6D2-04C5-67D40ECC1D3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48920" y="14814038"/>
                  <a:ext cx="85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45" name="Рукописный ввод 2244">
                  <a:extLst>
                    <a:ext uri="{FF2B5EF4-FFF2-40B4-BE49-F238E27FC236}">
                      <a16:creationId xmlns:a16="http://schemas.microsoft.com/office/drawing/2014/main" id="{871B8B28-1C61-36F1-F44E-CDDFF3FDDFAE}"/>
                    </a:ext>
                  </a:extLst>
                </p14:cNvPr>
                <p14:cNvContentPartPr/>
                <p14:nvPr/>
              </p14:nvContentPartPr>
              <p14:xfrm>
                <a:off x="164400" y="14823038"/>
                <a:ext cx="38160" cy="32040"/>
              </p14:xfrm>
            </p:contentPart>
          </mc:Choice>
          <mc:Fallback xmlns="">
            <p:pic>
              <p:nvPicPr>
                <p:cNvPr id="2245" name="Рукописный ввод 2244">
                  <a:extLst>
                    <a:ext uri="{FF2B5EF4-FFF2-40B4-BE49-F238E27FC236}">
                      <a16:creationId xmlns:a16="http://schemas.microsoft.com/office/drawing/2014/main" id="{871B8B28-1C61-36F1-F44E-CDDFF3FDDFA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46760" y="14805398"/>
                  <a:ext cx="73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7" name="Рукописный ввод 2246">
                  <a:extLst>
                    <a:ext uri="{FF2B5EF4-FFF2-40B4-BE49-F238E27FC236}">
                      <a16:creationId xmlns:a16="http://schemas.microsoft.com/office/drawing/2014/main" id="{AB494C6F-8A5B-405C-49FC-DB7DF82812FA}"/>
                    </a:ext>
                  </a:extLst>
                </p14:cNvPr>
                <p14:cNvContentPartPr/>
                <p14:nvPr/>
              </p14:nvContentPartPr>
              <p14:xfrm>
                <a:off x="182400" y="14842118"/>
                <a:ext cx="34200" cy="24480"/>
              </p14:xfrm>
            </p:contentPart>
          </mc:Choice>
          <mc:Fallback xmlns="">
            <p:pic>
              <p:nvPicPr>
                <p:cNvPr id="2247" name="Рукописный ввод 2246">
                  <a:extLst>
                    <a:ext uri="{FF2B5EF4-FFF2-40B4-BE49-F238E27FC236}">
                      <a16:creationId xmlns:a16="http://schemas.microsoft.com/office/drawing/2014/main" id="{AB494C6F-8A5B-405C-49FC-DB7DF82812F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4760" y="14824118"/>
                  <a:ext cx="69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49" name="Рукописный ввод 2248">
                  <a:extLst>
                    <a:ext uri="{FF2B5EF4-FFF2-40B4-BE49-F238E27FC236}">
                      <a16:creationId xmlns:a16="http://schemas.microsoft.com/office/drawing/2014/main" id="{59A688FC-FCB8-02FF-E748-3DF2C048B91A}"/>
                    </a:ext>
                  </a:extLst>
                </p14:cNvPr>
                <p14:cNvContentPartPr/>
                <p14:nvPr/>
              </p14:nvContentPartPr>
              <p14:xfrm>
                <a:off x="201120" y="14851478"/>
                <a:ext cx="43560" cy="19800"/>
              </p14:xfrm>
            </p:contentPart>
          </mc:Choice>
          <mc:Fallback xmlns="">
            <p:pic>
              <p:nvPicPr>
                <p:cNvPr id="2249" name="Рукописный ввод 2248">
                  <a:extLst>
                    <a:ext uri="{FF2B5EF4-FFF2-40B4-BE49-F238E27FC236}">
                      <a16:creationId xmlns:a16="http://schemas.microsoft.com/office/drawing/2014/main" id="{59A688FC-FCB8-02FF-E748-3DF2C048B91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83480" y="14833838"/>
                  <a:ext cx="79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51" name="Рукописный ввод 2250">
                  <a:extLst>
                    <a:ext uri="{FF2B5EF4-FFF2-40B4-BE49-F238E27FC236}">
                      <a16:creationId xmlns:a16="http://schemas.microsoft.com/office/drawing/2014/main" id="{25D6C09C-F9BB-02DB-D817-5F803C438D2A}"/>
                    </a:ext>
                  </a:extLst>
                </p14:cNvPr>
                <p14:cNvContentPartPr/>
                <p14:nvPr/>
              </p14:nvContentPartPr>
              <p14:xfrm>
                <a:off x="260520" y="14830238"/>
                <a:ext cx="10800" cy="11520"/>
              </p14:xfrm>
            </p:contentPart>
          </mc:Choice>
          <mc:Fallback xmlns="">
            <p:pic>
              <p:nvPicPr>
                <p:cNvPr id="2251" name="Рукописный ввод 2250">
                  <a:extLst>
                    <a:ext uri="{FF2B5EF4-FFF2-40B4-BE49-F238E27FC236}">
                      <a16:creationId xmlns:a16="http://schemas.microsoft.com/office/drawing/2014/main" id="{25D6C09C-F9BB-02DB-D817-5F803C438D2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2880" y="14812238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53" name="Рукописный ввод 2252">
                  <a:extLst>
                    <a:ext uri="{FF2B5EF4-FFF2-40B4-BE49-F238E27FC236}">
                      <a16:creationId xmlns:a16="http://schemas.microsoft.com/office/drawing/2014/main" id="{D10EB66C-FDB6-8F9D-1099-199B801BB36D}"/>
                    </a:ext>
                  </a:extLst>
                </p14:cNvPr>
                <p14:cNvContentPartPr/>
                <p14:nvPr/>
              </p14:nvContentPartPr>
              <p14:xfrm>
                <a:off x="276000" y="14825558"/>
                <a:ext cx="7560" cy="6480"/>
              </p14:xfrm>
            </p:contentPart>
          </mc:Choice>
          <mc:Fallback xmlns="">
            <p:pic>
              <p:nvPicPr>
                <p:cNvPr id="2253" name="Рукописный ввод 2252">
                  <a:extLst>
                    <a:ext uri="{FF2B5EF4-FFF2-40B4-BE49-F238E27FC236}">
                      <a16:creationId xmlns:a16="http://schemas.microsoft.com/office/drawing/2014/main" id="{D10EB66C-FDB6-8F9D-1099-199B801BB3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8000" y="14807558"/>
                  <a:ext cx="43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5" name="Рукописный ввод 2254">
                  <a:extLst>
                    <a:ext uri="{FF2B5EF4-FFF2-40B4-BE49-F238E27FC236}">
                      <a16:creationId xmlns:a16="http://schemas.microsoft.com/office/drawing/2014/main" id="{44C89EFC-284B-A896-994B-37D6ED2B7986}"/>
                    </a:ext>
                  </a:extLst>
                </p14:cNvPr>
                <p14:cNvContentPartPr/>
                <p14:nvPr/>
              </p14:nvContentPartPr>
              <p14:xfrm>
                <a:off x="280680" y="14823038"/>
                <a:ext cx="10080" cy="9360"/>
              </p14:xfrm>
            </p:contentPart>
          </mc:Choice>
          <mc:Fallback xmlns="">
            <p:pic>
              <p:nvPicPr>
                <p:cNvPr id="2255" name="Рукописный ввод 2254">
                  <a:extLst>
                    <a:ext uri="{FF2B5EF4-FFF2-40B4-BE49-F238E27FC236}">
                      <a16:creationId xmlns:a16="http://schemas.microsoft.com/office/drawing/2014/main" id="{44C89EFC-284B-A896-994B-37D6ED2B798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2680" y="14805398"/>
                  <a:ext cx="45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57" name="Рукописный ввод 2256">
                  <a:extLst>
                    <a:ext uri="{FF2B5EF4-FFF2-40B4-BE49-F238E27FC236}">
                      <a16:creationId xmlns:a16="http://schemas.microsoft.com/office/drawing/2014/main" id="{26A2F3C0-1ABE-7F40-5DB0-E05BFC823579}"/>
                    </a:ext>
                  </a:extLst>
                </p14:cNvPr>
                <p14:cNvContentPartPr/>
                <p14:nvPr/>
              </p14:nvContentPartPr>
              <p14:xfrm>
                <a:off x="282840" y="14825558"/>
                <a:ext cx="7920" cy="3600"/>
              </p14:xfrm>
            </p:contentPart>
          </mc:Choice>
          <mc:Fallback xmlns="">
            <p:pic>
              <p:nvPicPr>
                <p:cNvPr id="2257" name="Рукописный ввод 2256">
                  <a:extLst>
                    <a:ext uri="{FF2B5EF4-FFF2-40B4-BE49-F238E27FC236}">
                      <a16:creationId xmlns:a16="http://schemas.microsoft.com/office/drawing/2014/main" id="{26A2F3C0-1ABE-7F40-5DB0-E05BFC82357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5200" y="14807558"/>
                  <a:ext cx="43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9" name="Рукописный ввод 2258">
                  <a:extLst>
                    <a:ext uri="{FF2B5EF4-FFF2-40B4-BE49-F238E27FC236}">
                      <a16:creationId xmlns:a16="http://schemas.microsoft.com/office/drawing/2014/main" id="{22A7CD83-161F-1017-F87D-A9153355C129}"/>
                    </a:ext>
                  </a:extLst>
                </p14:cNvPr>
                <p14:cNvContentPartPr/>
                <p14:nvPr/>
              </p14:nvContentPartPr>
              <p14:xfrm>
                <a:off x="225960" y="14823038"/>
                <a:ext cx="62280" cy="5040"/>
              </p14:xfrm>
            </p:contentPart>
          </mc:Choice>
          <mc:Fallback xmlns="">
            <p:pic>
              <p:nvPicPr>
                <p:cNvPr id="2259" name="Рукописный ввод 2258">
                  <a:extLst>
                    <a:ext uri="{FF2B5EF4-FFF2-40B4-BE49-F238E27FC236}">
                      <a16:creationId xmlns:a16="http://schemas.microsoft.com/office/drawing/2014/main" id="{22A7CD83-161F-1017-F87D-A9153355C1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8320" y="14805398"/>
                  <a:ext cx="97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61" name="Рукописный ввод 2260">
                  <a:extLst>
                    <a:ext uri="{FF2B5EF4-FFF2-40B4-BE49-F238E27FC236}">
                      <a16:creationId xmlns:a16="http://schemas.microsoft.com/office/drawing/2014/main" id="{48169A57-BDD6-06C8-E40C-AE09A7373807}"/>
                    </a:ext>
                  </a:extLst>
                </p14:cNvPr>
                <p14:cNvContentPartPr/>
                <p14:nvPr/>
              </p14:nvContentPartPr>
              <p14:xfrm>
                <a:off x="250800" y="14815838"/>
                <a:ext cx="6120" cy="7560"/>
              </p14:xfrm>
            </p:contentPart>
          </mc:Choice>
          <mc:Fallback xmlns="">
            <p:pic>
              <p:nvPicPr>
                <p:cNvPr id="2261" name="Рукописный ввод 2260">
                  <a:extLst>
                    <a:ext uri="{FF2B5EF4-FFF2-40B4-BE49-F238E27FC236}">
                      <a16:creationId xmlns:a16="http://schemas.microsoft.com/office/drawing/2014/main" id="{48169A57-BDD6-06C8-E40C-AE09A737380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2800" y="14798198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63" name="Рукописный ввод 2262">
                  <a:extLst>
                    <a:ext uri="{FF2B5EF4-FFF2-40B4-BE49-F238E27FC236}">
                      <a16:creationId xmlns:a16="http://schemas.microsoft.com/office/drawing/2014/main" id="{39A641D7-D4B5-6DEE-4B54-712417F903AF}"/>
                    </a:ext>
                  </a:extLst>
                </p14:cNvPr>
                <p14:cNvContentPartPr/>
                <p14:nvPr/>
              </p14:nvContentPartPr>
              <p14:xfrm>
                <a:off x="277440" y="14815838"/>
                <a:ext cx="25200" cy="67680"/>
              </p14:xfrm>
            </p:contentPart>
          </mc:Choice>
          <mc:Fallback xmlns="">
            <p:pic>
              <p:nvPicPr>
                <p:cNvPr id="2263" name="Рукописный ввод 2262">
                  <a:extLst>
                    <a:ext uri="{FF2B5EF4-FFF2-40B4-BE49-F238E27FC236}">
                      <a16:creationId xmlns:a16="http://schemas.microsoft.com/office/drawing/2014/main" id="{39A641D7-D4B5-6DEE-4B54-712417F903A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9440" y="14798198"/>
                  <a:ext cx="60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65" name="Рукописный ввод 2264">
                  <a:extLst>
                    <a:ext uri="{FF2B5EF4-FFF2-40B4-BE49-F238E27FC236}">
                      <a16:creationId xmlns:a16="http://schemas.microsoft.com/office/drawing/2014/main" id="{6239FB68-8A88-51FC-FFBE-CE55C0CF3B4F}"/>
                    </a:ext>
                  </a:extLst>
                </p14:cNvPr>
                <p14:cNvContentPartPr/>
                <p14:nvPr/>
              </p14:nvContentPartPr>
              <p14:xfrm>
                <a:off x="290400" y="14864798"/>
                <a:ext cx="2520" cy="5760"/>
              </p14:xfrm>
            </p:contentPart>
          </mc:Choice>
          <mc:Fallback xmlns="">
            <p:pic>
              <p:nvPicPr>
                <p:cNvPr id="2265" name="Рукописный ввод 2264">
                  <a:extLst>
                    <a:ext uri="{FF2B5EF4-FFF2-40B4-BE49-F238E27FC236}">
                      <a16:creationId xmlns:a16="http://schemas.microsoft.com/office/drawing/2014/main" id="{6239FB68-8A88-51FC-FFBE-CE55C0CF3B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2400" y="14847158"/>
                  <a:ext cx="38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67" name="Рукописный ввод 2266">
                  <a:extLst>
                    <a:ext uri="{FF2B5EF4-FFF2-40B4-BE49-F238E27FC236}">
                      <a16:creationId xmlns:a16="http://schemas.microsoft.com/office/drawing/2014/main" id="{7369F15A-5D55-60C1-D2F4-6E4896FD96A5}"/>
                    </a:ext>
                  </a:extLst>
                </p14:cNvPr>
                <p14:cNvContentPartPr/>
                <p14:nvPr/>
              </p14:nvContentPartPr>
              <p14:xfrm>
                <a:off x="231720" y="14863358"/>
                <a:ext cx="32760" cy="12600"/>
              </p14:xfrm>
            </p:contentPart>
          </mc:Choice>
          <mc:Fallback xmlns="">
            <p:pic>
              <p:nvPicPr>
                <p:cNvPr id="2267" name="Рукописный ввод 2266">
                  <a:extLst>
                    <a:ext uri="{FF2B5EF4-FFF2-40B4-BE49-F238E27FC236}">
                      <a16:creationId xmlns:a16="http://schemas.microsoft.com/office/drawing/2014/main" id="{7369F15A-5D55-60C1-D2F4-6E4896FD96A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13720" y="14845358"/>
                  <a:ext cx="68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69" name="Рукописный ввод 2268">
                  <a:extLst>
                    <a:ext uri="{FF2B5EF4-FFF2-40B4-BE49-F238E27FC236}">
                      <a16:creationId xmlns:a16="http://schemas.microsoft.com/office/drawing/2014/main" id="{8C096536-2A3F-942A-A397-026F4D998743}"/>
                    </a:ext>
                  </a:extLst>
                </p14:cNvPr>
                <p14:cNvContentPartPr/>
                <p14:nvPr/>
              </p14:nvContentPartPr>
              <p14:xfrm>
                <a:off x="166200" y="14858678"/>
                <a:ext cx="136080" cy="16920"/>
              </p14:xfrm>
            </p:contentPart>
          </mc:Choice>
          <mc:Fallback xmlns="">
            <p:pic>
              <p:nvPicPr>
                <p:cNvPr id="2269" name="Рукописный ввод 2268">
                  <a:extLst>
                    <a:ext uri="{FF2B5EF4-FFF2-40B4-BE49-F238E27FC236}">
                      <a16:creationId xmlns:a16="http://schemas.microsoft.com/office/drawing/2014/main" id="{8C096536-2A3F-942A-A397-026F4D9987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48560" y="14841038"/>
                  <a:ext cx="1717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1" name="Группа 2310">
            <a:extLst>
              <a:ext uri="{FF2B5EF4-FFF2-40B4-BE49-F238E27FC236}">
                <a16:creationId xmlns:a16="http://schemas.microsoft.com/office/drawing/2014/main" id="{3071EC13-4F15-569F-BBD4-074B68D28A07}"/>
              </a:ext>
            </a:extLst>
          </p:cNvPr>
          <p:cNvGrpSpPr/>
          <p:nvPr/>
        </p:nvGrpSpPr>
        <p:grpSpPr>
          <a:xfrm>
            <a:off x="17520" y="15194648"/>
            <a:ext cx="284760" cy="84600"/>
            <a:chOff x="17520" y="15194648"/>
            <a:chExt cx="28476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71" name="Рукописный ввод 2270">
                  <a:extLst>
                    <a:ext uri="{FF2B5EF4-FFF2-40B4-BE49-F238E27FC236}">
                      <a16:creationId xmlns:a16="http://schemas.microsoft.com/office/drawing/2014/main" id="{26B0B86B-202B-12D9-C614-919205882648}"/>
                    </a:ext>
                  </a:extLst>
                </p14:cNvPr>
                <p14:cNvContentPartPr/>
                <p14:nvPr/>
              </p14:nvContentPartPr>
              <p14:xfrm>
                <a:off x="37680" y="15201848"/>
                <a:ext cx="19440" cy="9000"/>
              </p14:xfrm>
            </p:contentPart>
          </mc:Choice>
          <mc:Fallback xmlns="">
            <p:pic>
              <p:nvPicPr>
                <p:cNvPr id="2271" name="Рукописный ввод 2270">
                  <a:extLst>
                    <a:ext uri="{FF2B5EF4-FFF2-40B4-BE49-F238E27FC236}">
                      <a16:creationId xmlns:a16="http://schemas.microsoft.com/office/drawing/2014/main" id="{26B0B86B-202B-12D9-C614-91920588264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040" y="15183848"/>
                  <a:ext cx="55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72" name="Рукописный ввод 2271">
                  <a:extLst>
                    <a:ext uri="{FF2B5EF4-FFF2-40B4-BE49-F238E27FC236}">
                      <a16:creationId xmlns:a16="http://schemas.microsoft.com/office/drawing/2014/main" id="{70FA49BC-13F8-4E4A-7B18-8DD96D80041A}"/>
                    </a:ext>
                  </a:extLst>
                </p14:cNvPr>
                <p14:cNvContentPartPr/>
                <p14:nvPr/>
              </p14:nvContentPartPr>
              <p14:xfrm>
                <a:off x="17520" y="15194648"/>
                <a:ext cx="15840" cy="19800"/>
              </p14:xfrm>
            </p:contentPart>
          </mc:Choice>
          <mc:Fallback xmlns="">
            <p:pic>
              <p:nvPicPr>
                <p:cNvPr id="2272" name="Рукописный ввод 2271">
                  <a:extLst>
                    <a:ext uri="{FF2B5EF4-FFF2-40B4-BE49-F238E27FC236}">
                      <a16:creationId xmlns:a16="http://schemas.microsoft.com/office/drawing/2014/main" id="{70FA49BC-13F8-4E4A-7B18-8DD96D80041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-480" y="15176648"/>
                  <a:ext cx="51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74" name="Рукописный ввод 2273">
                  <a:extLst>
                    <a:ext uri="{FF2B5EF4-FFF2-40B4-BE49-F238E27FC236}">
                      <a16:creationId xmlns:a16="http://schemas.microsoft.com/office/drawing/2014/main" id="{99C45CFD-1678-D3F3-1A45-5FEF8B050073}"/>
                    </a:ext>
                  </a:extLst>
                </p14:cNvPr>
                <p14:cNvContentPartPr/>
                <p14:nvPr/>
              </p14:nvContentPartPr>
              <p14:xfrm>
                <a:off x="23640" y="15201848"/>
                <a:ext cx="4680" cy="23040"/>
              </p14:xfrm>
            </p:contentPart>
          </mc:Choice>
          <mc:Fallback xmlns="">
            <p:pic>
              <p:nvPicPr>
                <p:cNvPr id="2274" name="Рукописный ввод 2273">
                  <a:extLst>
                    <a:ext uri="{FF2B5EF4-FFF2-40B4-BE49-F238E27FC236}">
                      <a16:creationId xmlns:a16="http://schemas.microsoft.com/office/drawing/2014/main" id="{99C45CFD-1678-D3F3-1A45-5FEF8B05007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640" y="15183848"/>
                  <a:ext cx="40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76" name="Рукописный ввод 2275">
                  <a:extLst>
                    <a:ext uri="{FF2B5EF4-FFF2-40B4-BE49-F238E27FC236}">
                      <a16:creationId xmlns:a16="http://schemas.microsoft.com/office/drawing/2014/main" id="{3CB8D97D-0D3A-819F-BDE3-9EF210934763}"/>
                    </a:ext>
                  </a:extLst>
                </p14:cNvPr>
                <p14:cNvContentPartPr/>
                <p14:nvPr/>
              </p14:nvContentPartPr>
              <p14:xfrm>
                <a:off x="34800" y="15204008"/>
                <a:ext cx="7920" cy="35640"/>
              </p14:xfrm>
            </p:contentPart>
          </mc:Choice>
          <mc:Fallback xmlns="">
            <p:pic>
              <p:nvPicPr>
                <p:cNvPr id="2276" name="Рукописный ввод 2275">
                  <a:extLst>
                    <a:ext uri="{FF2B5EF4-FFF2-40B4-BE49-F238E27FC236}">
                      <a16:creationId xmlns:a16="http://schemas.microsoft.com/office/drawing/2014/main" id="{3CB8D97D-0D3A-819F-BDE3-9EF21093476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800" y="15186368"/>
                  <a:ext cx="4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78" name="Рукописный ввод 2277">
                  <a:extLst>
                    <a:ext uri="{FF2B5EF4-FFF2-40B4-BE49-F238E27FC236}">
                      <a16:creationId xmlns:a16="http://schemas.microsoft.com/office/drawing/2014/main" id="{4515D959-AF9C-BE4A-0FA1-E1BA3DC47182}"/>
                    </a:ext>
                  </a:extLst>
                </p14:cNvPr>
                <p14:cNvContentPartPr/>
                <p14:nvPr/>
              </p14:nvContentPartPr>
              <p14:xfrm>
                <a:off x="30120" y="15218408"/>
                <a:ext cx="20520" cy="33120"/>
              </p14:xfrm>
            </p:contentPart>
          </mc:Choice>
          <mc:Fallback xmlns="">
            <p:pic>
              <p:nvPicPr>
                <p:cNvPr id="2278" name="Рукописный ввод 2277">
                  <a:extLst>
                    <a:ext uri="{FF2B5EF4-FFF2-40B4-BE49-F238E27FC236}">
                      <a16:creationId xmlns:a16="http://schemas.microsoft.com/office/drawing/2014/main" id="{4515D959-AF9C-BE4A-0FA1-E1BA3DC4718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480" y="15200408"/>
                  <a:ext cx="56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80" name="Рукописный ввод 2279">
                  <a:extLst>
                    <a:ext uri="{FF2B5EF4-FFF2-40B4-BE49-F238E27FC236}">
                      <a16:creationId xmlns:a16="http://schemas.microsoft.com/office/drawing/2014/main" id="{B89B0082-A81E-EDCF-4623-4F9C7842D90B}"/>
                    </a:ext>
                  </a:extLst>
                </p14:cNvPr>
                <p14:cNvContentPartPr/>
                <p14:nvPr/>
              </p14:nvContentPartPr>
              <p14:xfrm>
                <a:off x="27600" y="15220568"/>
                <a:ext cx="41040" cy="40680"/>
              </p14:xfrm>
            </p:contentPart>
          </mc:Choice>
          <mc:Fallback xmlns="">
            <p:pic>
              <p:nvPicPr>
                <p:cNvPr id="2280" name="Рукописный ввод 2279">
                  <a:extLst>
                    <a:ext uri="{FF2B5EF4-FFF2-40B4-BE49-F238E27FC236}">
                      <a16:creationId xmlns:a16="http://schemas.microsoft.com/office/drawing/2014/main" id="{B89B0082-A81E-EDCF-4623-4F9C7842D90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960" y="15202928"/>
                  <a:ext cx="76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82" name="Рукописный ввод 2281">
                  <a:extLst>
                    <a:ext uri="{FF2B5EF4-FFF2-40B4-BE49-F238E27FC236}">
                      <a16:creationId xmlns:a16="http://schemas.microsoft.com/office/drawing/2014/main" id="{838938E6-83B8-0A87-1618-E04057E133E4}"/>
                    </a:ext>
                  </a:extLst>
                </p14:cNvPr>
                <p14:cNvContentPartPr/>
                <p14:nvPr/>
              </p14:nvContentPartPr>
              <p14:xfrm>
                <a:off x="35160" y="15227768"/>
                <a:ext cx="58320" cy="34560"/>
              </p14:xfrm>
            </p:contentPart>
          </mc:Choice>
          <mc:Fallback xmlns="">
            <p:pic>
              <p:nvPicPr>
                <p:cNvPr id="2282" name="Рукописный ввод 2281">
                  <a:extLst>
                    <a:ext uri="{FF2B5EF4-FFF2-40B4-BE49-F238E27FC236}">
                      <a16:creationId xmlns:a16="http://schemas.microsoft.com/office/drawing/2014/main" id="{838938E6-83B8-0A87-1618-E04057E133E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520" y="15210128"/>
                  <a:ext cx="93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84" name="Рукописный ввод 2283">
                  <a:extLst>
                    <a:ext uri="{FF2B5EF4-FFF2-40B4-BE49-F238E27FC236}">
                      <a16:creationId xmlns:a16="http://schemas.microsoft.com/office/drawing/2014/main" id="{1EBD9E9E-1132-F7A7-ED96-9C971DA031C7}"/>
                    </a:ext>
                  </a:extLst>
                </p14:cNvPr>
                <p14:cNvContentPartPr/>
                <p14:nvPr/>
              </p14:nvContentPartPr>
              <p14:xfrm>
                <a:off x="70800" y="15220568"/>
                <a:ext cx="41040" cy="39960"/>
              </p14:xfrm>
            </p:contentPart>
          </mc:Choice>
          <mc:Fallback xmlns="">
            <p:pic>
              <p:nvPicPr>
                <p:cNvPr id="2284" name="Рукописный ввод 2283">
                  <a:extLst>
                    <a:ext uri="{FF2B5EF4-FFF2-40B4-BE49-F238E27FC236}">
                      <a16:creationId xmlns:a16="http://schemas.microsoft.com/office/drawing/2014/main" id="{1EBD9E9E-1132-F7A7-ED96-9C971DA031C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2800" y="15202928"/>
                  <a:ext cx="76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286" name="Рукописный ввод 2285">
                  <a:extLst>
                    <a:ext uri="{FF2B5EF4-FFF2-40B4-BE49-F238E27FC236}">
                      <a16:creationId xmlns:a16="http://schemas.microsoft.com/office/drawing/2014/main" id="{10F33B93-34AF-CDB5-54A0-5AC2BF9BD23D}"/>
                    </a:ext>
                  </a:extLst>
                </p14:cNvPr>
                <p14:cNvContentPartPr/>
                <p14:nvPr/>
              </p14:nvContentPartPr>
              <p14:xfrm>
                <a:off x="75480" y="15218408"/>
                <a:ext cx="59400" cy="45720"/>
              </p14:xfrm>
            </p:contentPart>
          </mc:Choice>
          <mc:Fallback xmlns="">
            <p:pic>
              <p:nvPicPr>
                <p:cNvPr id="2286" name="Рукописный ввод 2285">
                  <a:extLst>
                    <a:ext uri="{FF2B5EF4-FFF2-40B4-BE49-F238E27FC236}">
                      <a16:creationId xmlns:a16="http://schemas.microsoft.com/office/drawing/2014/main" id="{10F33B93-34AF-CDB5-54A0-5AC2BF9BD23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7480" y="15200408"/>
                  <a:ext cx="95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288" name="Рукописный ввод 2287">
                  <a:extLst>
                    <a:ext uri="{FF2B5EF4-FFF2-40B4-BE49-F238E27FC236}">
                      <a16:creationId xmlns:a16="http://schemas.microsoft.com/office/drawing/2014/main" id="{3064A56D-3AE5-755E-D40E-E3F0BA6F26E7}"/>
                    </a:ext>
                  </a:extLst>
                </p14:cNvPr>
                <p14:cNvContentPartPr/>
                <p14:nvPr/>
              </p14:nvContentPartPr>
              <p14:xfrm>
                <a:off x="104280" y="15225608"/>
                <a:ext cx="53280" cy="33840"/>
              </p14:xfrm>
            </p:contentPart>
          </mc:Choice>
          <mc:Fallback xmlns="">
            <p:pic>
              <p:nvPicPr>
                <p:cNvPr id="2288" name="Рукописный ввод 2287">
                  <a:extLst>
                    <a:ext uri="{FF2B5EF4-FFF2-40B4-BE49-F238E27FC236}">
                      <a16:creationId xmlns:a16="http://schemas.microsoft.com/office/drawing/2014/main" id="{3064A56D-3AE5-755E-D40E-E3F0BA6F26E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280" y="15207608"/>
                  <a:ext cx="88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290" name="Рукописный ввод 2289">
                  <a:extLst>
                    <a:ext uri="{FF2B5EF4-FFF2-40B4-BE49-F238E27FC236}">
                      <a16:creationId xmlns:a16="http://schemas.microsoft.com/office/drawing/2014/main" id="{CF3A930A-18F0-F40B-5C43-98B9B910ABAA}"/>
                    </a:ext>
                  </a:extLst>
                </p14:cNvPr>
                <p14:cNvContentPartPr/>
                <p14:nvPr/>
              </p14:nvContentPartPr>
              <p14:xfrm>
                <a:off x="123000" y="15223088"/>
                <a:ext cx="59760" cy="28080"/>
              </p14:xfrm>
            </p:contentPart>
          </mc:Choice>
          <mc:Fallback xmlns="">
            <p:pic>
              <p:nvPicPr>
                <p:cNvPr id="2290" name="Рукописный ввод 2289">
                  <a:extLst>
                    <a:ext uri="{FF2B5EF4-FFF2-40B4-BE49-F238E27FC236}">
                      <a16:creationId xmlns:a16="http://schemas.microsoft.com/office/drawing/2014/main" id="{CF3A930A-18F0-F40B-5C43-98B9B910ABA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000" y="15205448"/>
                  <a:ext cx="95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292" name="Рукописный ввод 2291">
                  <a:extLst>
                    <a:ext uri="{FF2B5EF4-FFF2-40B4-BE49-F238E27FC236}">
                      <a16:creationId xmlns:a16="http://schemas.microsoft.com/office/drawing/2014/main" id="{F333CD50-9C3D-C3C9-E792-18ED2A6F47DE}"/>
                    </a:ext>
                  </a:extLst>
                </p14:cNvPr>
                <p14:cNvContentPartPr/>
                <p14:nvPr/>
              </p14:nvContentPartPr>
              <p14:xfrm>
                <a:off x="139920" y="15225608"/>
                <a:ext cx="55440" cy="31320"/>
              </p14:xfrm>
            </p:contentPart>
          </mc:Choice>
          <mc:Fallback xmlns="">
            <p:pic>
              <p:nvPicPr>
                <p:cNvPr id="2292" name="Рукописный ввод 2291">
                  <a:extLst>
                    <a:ext uri="{FF2B5EF4-FFF2-40B4-BE49-F238E27FC236}">
                      <a16:creationId xmlns:a16="http://schemas.microsoft.com/office/drawing/2014/main" id="{F333CD50-9C3D-C3C9-E792-18ED2A6F47D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22280" y="15207608"/>
                  <a:ext cx="91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294" name="Рукописный ввод 2293">
                  <a:extLst>
                    <a:ext uri="{FF2B5EF4-FFF2-40B4-BE49-F238E27FC236}">
                      <a16:creationId xmlns:a16="http://schemas.microsoft.com/office/drawing/2014/main" id="{A06455A7-F0F4-97E6-C45C-E9E92ACE5145}"/>
                    </a:ext>
                  </a:extLst>
                </p14:cNvPr>
                <p14:cNvContentPartPr/>
                <p14:nvPr/>
              </p14:nvContentPartPr>
              <p14:xfrm>
                <a:off x="173760" y="15234968"/>
                <a:ext cx="52560" cy="29160"/>
              </p14:xfrm>
            </p:contentPart>
          </mc:Choice>
          <mc:Fallback xmlns="">
            <p:pic>
              <p:nvPicPr>
                <p:cNvPr id="2294" name="Рукописный ввод 2293">
                  <a:extLst>
                    <a:ext uri="{FF2B5EF4-FFF2-40B4-BE49-F238E27FC236}">
                      <a16:creationId xmlns:a16="http://schemas.microsoft.com/office/drawing/2014/main" id="{A06455A7-F0F4-97E6-C45C-E9E92ACE514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55760" y="15216968"/>
                  <a:ext cx="88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296" name="Рукописный ввод 2295">
                  <a:extLst>
                    <a:ext uri="{FF2B5EF4-FFF2-40B4-BE49-F238E27FC236}">
                      <a16:creationId xmlns:a16="http://schemas.microsoft.com/office/drawing/2014/main" id="{F43D9CCD-72D9-F79D-296D-EAE6CC9FDED9}"/>
                    </a:ext>
                  </a:extLst>
                </p14:cNvPr>
                <p14:cNvContentPartPr/>
                <p14:nvPr/>
              </p14:nvContentPartPr>
              <p14:xfrm>
                <a:off x="176640" y="15246848"/>
                <a:ext cx="56880" cy="22680"/>
              </p14:xfrm>
            </p:contentPart>
          </mc:Choice>
          <mc:Fallback xmlns="">
            <p:pic>
              <p:nvPicPr>
                <p:cNvPr id="2296" name="Рукописный ввод 2295">
                  <a:extLst>
                    <a:ext uri="{FF2B5EF4-FFF2-40B4-BE49-F238E27FC236}">
                      <a16:creationId xmlns:a16="http://schemas.microsoft.com/office/drawing/2014/main" id="{F43D9CCD-72D9-F79D-296D-EAE6CC9FDED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8640" y="15228848"/>
                  <a:ext cx="92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298" name="Рукописный ввод 2297">
                  <a:extLst>
                    <a:ext uri="{FF2B5EF4-FFF2-40B4-BE49-F238E27FC236}">
                      <a16:creationId xmlns:a16="http://schemas.microsoft.com/office/drawing/2014/main" id="{DDCF845B-4693-F705-56A8-8981AD9B7729}"/>
                    </a:ext>
                  </a:extLst>
                </p14:cNvPr>
                <p14:cNvContentPartPr/>
                <p14:nvPr/>
              </p14:nvContentPartPr>
              <p14:xfrm>
                <a:off x="218400" y="15244328"/>
                <a:ext cx="38880" cy="24480"/>
              </p14:xfrm>
            </p:contentPart>
          </mc:Choice>
          <mc:Fallback xmlns="">
            <p:pic>
              <p:nvPicPr>
                <p:cNvPr id="2298" name="Рукописный ввод 2297">
                  <a:extLst>
                    <a:ext uri="{FF2B5EF4-FFF2-40B4-BE49-F238E27FC236}">
                      <a16:creationId xmlns:a16="http://schemas.microsoft.com/office/drawing/2014/main" id="{DDCF845B-4693-F705-56A8-8981AD9B772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0400" y="15226328"/>
                  <a:ext cx="74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300" name="Рукописный ввод 2299">
                  <a:extLst>
                    <a:ext uri="{FF2B5EF4-FFF2-40B4-BE49-F238E27FC236}">
                      <a16:creationId xmlns:a16="http://schemas.microsoft.com/office/drawing/2014/main" id="{E8675623-869D-36BC-3207-CEC5144AC098}"/>
                    </a:ext>
                  </a:extLst>
                </p14:cNvPr>
                <p14:cNvContentPartPr/>
                <p14:nvPr/>
              </p14:nvContentPartPr>
              <p14:xfrm>
                <a:off x="226320" y="15230288"/>
                <a:ext cx="42840" cy="23400"/>
              </p14:xfrm>
            </p:contentPart>
          </mc:Choice>
          <mc:Fallback xmlns="">
            <p:pic>
              <p:nvPicPr>
                <p:cNvPr id="2300" name="Рукописный ввод 2299">
                  <a:extLst>
                    <a:ext uri="{FF2B5EF4-FFF2-40B4-BE49-F238E27FC236}">
                      <a16:creationId xmlns:a16="http://schemas.microsoft.com/office/drawing/2014/main" id="{E8675623-869D-36BC-3207-CEC5144AC09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08680" y="15212288"/>
                  <a:ext cx="78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302" name="Рукописный ввод 2301">
                  <a:extLst>
                    <a:ext uri="{FF2B5EF4-FFF2-40B4-BE49-F238E27FC236}">
                      <a16:creationId xmlns:a16="http://schemas.microsoft.com/office/drawing/2014/main" id="{BCD82E91-EE93-2C4A-D679-B8B2EE3152D9}"/>
                    </a:ext>
                  </a:extLst>
                </p14:cNvPr>
                <p14:cNvContentPartPr/>
                <p14:nvPr/>
              </p14:nvContentPartPr>
              <p14:xfrm>
                <a:off x="247920" y="15223088"/>
                <a:ext cx="28800" cy="27720"/>
              </p14:xfrm>
            </p:contentPart>
          </mc:Choice>
          <mc:Fallback xmlns="">
            <p:pic>
              <p:nvPicPr>
                <p:cNvPr id="2302" name="Рукописный ввод 2301">
                  <a:extLst>
                    <a:ext uri="{FF2B5EF4-FFF2-40B4-BE49-F238E27FC236}">
                      <a16:creationId xmlns:a16="http://schemas.microsoft.com/office/drawing/2014/main" id="{BCD82E91-EE93-2C4A-D679-B8B2EE3152D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30280" y="15205448"/>
                  <a:ext cx="64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304" name="Рукописный ввод 2303">
                  <a:extLst>
                    <a:ext uri="{FF2B5EF4-FFF2-40B4-BE49-F238E27FC236}">
                      <a16:creationId xmlns:a16="http://schemas.microsoft.com/office/drawing/2014/main" id="{CAFEB929-BC62-65B5-E7F8-16E6D492872F}"/>
                    </a:ext>
                  </a:extLst>
                </p14:cNvPr>
                <p14:cNvContentPartPr/>
                <p14:nvPr/>
              </p14:nvContentPartPr>
              <p14:xfrm>
                <a:off x="286080" y="15223088"/>
                <a:ext cx="14040" cy="15120"/>
              </p14:xfrm>
            </p:contentPart>
          </mc:Choice>
          <mc:Fallback xmlns="">
            <p:pic>
              <p:nvPicPr>
                <p:cNvPr id="2304" name="Рукописный ввод 2303">
                  <a:extLst>
                    <a:ext uri="{FF2B5EF4-FFF2-40B4-BE49-F238E27FC236}">
                      <a16:creationId xmlns:a16="http://schemas.microsoft.com/office/drawing/2014/main" id="{CAFEB929-BC62-65B5-E7F8-16E6D492872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68440" y="15205448"/>
                  <a:ext cx="4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306" name="Рукописный ввод 2305">
                  <a:extLst>
                    <a:ext uri="{FF2B5EF4-FFF2-40B4-BE49-F238E27FC236}">
                      <a16:creationId xmlns:a16="http://schemas.microsoft.com/office/drawing/2014/main" id="{2C32F90B-0FCA-C13E-ACC8-676C5BFF5340}"/>
                    </a:ext>
                  </a:extLst>
                </p14:cNvPr>
                <p14:cNvContentPartPr/>
                <p14:nvPr/>
              </p14:nvContentPartPr>
              <p14:xfrm>
                <a:off x="270240" y="15220568"/>
                <a:ext cx="25200" cy="28080"/>
              </p14:xfrm>
            </p:contentPart>
          </mc:Choice>
          <mc:Fallback xmlns="">
            <p:pic>
              <p:nvPicPr>
                <p:cNvPr id="2306" name="Рукописный ввод 2305">
                  <a:extLst>
                    <a:ext uri="{FF2B5EF4-FFF2-40B4-BE49-F238E27FC236}">
                      <a16:creationId xmlns:a16="http://schemas.microsoft.com/office/drawing/2014/main" id="{2C32F90B-0FCA-C13E-ACC8-676C5BFF534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52240" y="15202928"/>
                  <a:ext cx="60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308" name="Рукописный ввод 2307">
                  <a:extLst>
                    <a:ext uri="{FF2B5EF4-FFF2-40B4-BE49-F238E27FC236}">
                      <a16:creationId xmlns:a16="http://schemas.microsoft.com/office/drawing/2014/main" id="{BB8D506B-AD33-5005-E7DB-99D3D98E3D11}"/>
                    </a:ext>
                  </a:extLst>
                </p14:cNvPr>
                <p14:cNvContentPartPr/>
                <p14:nvPr/>
              </p14:nvContentPartPr>
              <p14:xfrm>
                <a:off x="276000" y="15246848"/>
                <a:ext cx="26280" cy="25200"/>
              </p14:xfrm>
            </p:contentPart>
          </mc:Choice>
          <mc:Fallback xmlns="">
            <p:pic>
              <p:nvPicPr>
                <p:cNvPr id="2308" name="Рукописный ввод 2307">
                  <a:extLst>
                    <a:ext uri="{FF2B5EF4-FFF2-40B4-BE49-F238E27FC236}">
                      <a16:creationId xmlns:a16="http://schemas.microsoft.com/office/drawing/2014/main" id="{BB8D506B-AD33-5005-E7DB-99D3D98E3D1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58360" y="15229208"/>
                  <a:ext cx="61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310" name="Рукописный ввод 2309">
                  <a:extLst>
                    <a:ext uri="{FF2B5EF4-FFF2-40B4-BE49-F238E27FC236}">
                      <a16:creationId xmlns:a16="http://schemas.microsoft.com/office/drawing/2014/main" id="{7CC92D03-0F38-08DC-482B-E0AA7AECDBFC}"/>
                    </a:ext>
                  </a:extLst>
                </p14:cNvPr>
                <p14:cNvContentPartPr/>
                <p14:nvPr/>
              </p14:nvContentPartPr>
              <p14:xfrm>
                <a:off x="295080" y="15270608"/>
                <a:ext cx="1440" cy="8640"/>
              </p14:xfrm>
            </p:contentPart>
          </mc:Choice>
          <mc:Fallback xmlns="">
            <p:pic>
              <p:nvPicPr>
                <p:cNvPr id="2310" name="Рукописный ввод 2309">
                  <a:extLst>
                    <a:ext uri="{FF2B5EF4-FFF2-40B4-BE49-F238E27FC236}">
                      <a16:creationId xmlns:a16="http://schemas.microsoft.com/office/drawing/2014/main" id="{7CC92D03-0F38-08DC-482B-E0AA7AECDBF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77080" y="15252968"/>
                  <a:ext cx="370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2" name="Группа 2351">
            <a:extLst>
              <a:ext uri="{FF2B5EF4-FFF2-40B4-BE49-F238E27FC236}">
                <a16:creationId xmlns:a16="http://schemas.microsoft.com/office/drawing/2014/main" id="{15CA185C-6F09-525F-E753-FB946E2F9C8F}"/>
              </a:ext>
            </a:extLst>
          </p:cNvPr>
          <p:cNvGrpSpPr/>
          <p:nvPr/>
        </p:nvGrpSpPr>
        <p:grpSpPr>
          <a:xfrm>
            <a:off x="21120" y="15997178"/>
            <a:ext cx="284040" cy="95040"/>
            <a:chOff x="21120" y="15997178"/>
            <a:chExt cx="28404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312" name="Рукописный ввод 2311">
                  <a:extLst>
                    <a:ext uri="{FF2B5EF4-FFF2-40B4-BE49-F238E27FC236}">
                      <a16:creationId xmlns:a16="http://schemas.microsoft.com/office/drawing/2014/main" id="{CA0CE16A-0EE1-0346-1A95-190AC6082FED}"/>
                    </a:ext>
                  </a:extLst>
                </p14:cNvPr>
                <p14:cNvContentPartPr/>
                <p14:nvPr/>
              </p14:nvContentPartPr>
              <p14:xfrm>
                <a:off x="59280" y="16013738"/>
                <a:ext cx="5400" cy="18720"/>
              </p14:xfrm>
            </p:contentPart>
          </mc:Choice>
          <mc:Fallback xmlns="">
            <p:pic>
              <p:nvPicPr>
                <p:cNvPr id="2312" name="Рукописный ввод 2311">
                  <a:extLst>
                    <a:ext uri="{FF2B5EF4-FFF2-40B4-BE49-F238E27FC236}">
                      <a16:creationId xmlns:a16="http://schemas.microsoft.com/office/drawing/2014/main" id="{CA0CE16A-0EE1-0346-1A95-190AC6082FE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640" y="15995738"/>
                  <a:ext cx="41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313" name="Рукописный ввод 2312">
                  <a:extLst>
                    <a:ext uri="{FF2B5EF4-FFF2-40B4-BE49-F238E27FC236}">
                      <a16:creationId xmlns:a16="http://schemas.microsoft.com/office/drawing/2014/main" id="{CF4F25D0-ED9F-9C86-2C80-25B6B83F5705}"/>
                    </a:ext>
                  </a:extLst>
                </p14:cNvPr>
                <p14:cNvContentPartPr/>
                <p14:nvPr/>
              </p14:nvContentPartPr>
              <p14:xfrm>
                <a:off x="38040" y="15999338"/>
                <a:ext cx="14400" cy="22680"/>
              </p14:xfrm>
            </p:contentPart>
          </mc:Choice>
          <mc:Fallback xmlns="">
            <p:pic>
              <p:nvPicPr>
                <p:cNvPr id="2313" name="Рукописный ввод 2312">
                  <a:extLst>
                    <a:ext uri="{FF2B5EF4-FFF2-40B4-BE49-F238E27FC236}">
                      <a16:creationId xmlns:a16="http://schemas.microsoft.com/office/drawing/2014/main" id="{CF4F25D0-ED9F-9C86-2C80-25B6B83F570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400" y="15981698"/>
                  <a:ext cx="5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315" name="Рукописный ввод 2314">
                  <a:extLst>
                    <a:ext uri="{FF2B5EF4-FFF2-40B4-BE49-F238E27FC236}">
                      <a16:creationId xmlns:a16="http://schemas.microsoft.com/office/drawing/2014/main" id="{6D5099C3-BB2D-F71F-CB56-565F21026B8B}"/>
                    </a:ext>
                  </a:extLst>
                </p14:cNvPr>
                <p14:cNvContentPartPr/>
                <p14:nvPr/>
              </p14:nvContentPartPr>
              <p14:xfrm>
                <a:off x="27960" y="15997178"/>
                <a:ext cx="7920" cy="25200"/>
              </p14:xfrm>
            </p:contentPart>
          </mc:Choice>
          <mc:Fallback xmlns="">
            <p:pic>
              <p:nvPicPr>
                <p:cNvPr id="2315" name="Рукописный ввод 2314">
                  <a:extLst>
                    <a:ext uri="{FF2B5EF4-FFF2-40B4-BE49-F238E27FC236}">
                      <a16:creationId xmlns:a16="http://schemas.microsoft.com/office/drawing/2014/main" id="{6D5099C3-BB2D-F71F-CB56-565F21026B8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960" y="15979178"/>
                  <a:ext cx="43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317" name="Рукописный ввод 2316">
                  <a:extLst>
                    <a:ext uri="{FF2B5EF4-FFF2-40B4-BE49-F238E27FC236}">
                      <a16:creationId xmlns:a16="http://schemas.microsoft.com/office/drawing/2014/main" id="{AAFDF7B4-9055-7CB8-AA29-096BDD6F4E57}"/>
                    </a:ext>
                  </a:extLst>
                </p14:cNvPr>
                <p14:cNvContentPartPr/>
                <p14:nvPr/>
              </p14:nvContentPartPr>
              <p14:xfrm>
                <a:off x="26160" y="16006178"/>
                <a:ext cx="2160" cy="3240"/>
              </p14:xfrm>
            </p:contentPart>
          </mc:Choice>
          <mc:Fallback xmlns="">
            <p:pic>
              <p:nvPicPr>
                <p:cNvPr id="2317" name="Рукописный ввод 2316">
                  <a:extLst>
                    <a:ext uri="{FF2B5EF4-FFF2-40B4-BE49-F238E27FC236}">
                      <a16:creationId xmlns:a16="http://schemas.microsoft.com/office/drawing/2014/main" id="{AAFDF7B4-9055-7CB8-AA29-096BDD6F4E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60" y="15988178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19" name="Рукописный ввод 2318">
                  <a:extLst>
                    <a:ext uri="{FF2B5EF4-FFF2-40B4-BE49-F238E27FC236}">
                      <a16:creationId xmlns:a16="http://schemas.microsoft.com/office/drawing/2014/main" id="{C316782D-BECE-5E47-CB11-5DB0956BC26A}"/>
                    </a:ext>
                  </a:extLst>
                </p14:cNvPr>
                <p14:cNvContentPartPr/>
                <p14:nvPr/>
              </p14:nvContentPartPr>
              <p14:xfrm>
                <a:off x="23280" y="16006538"/>
                <a:ext cx="720" cy="360"/>
              </p14:xfrm>
            </p:contentPart>
          </mc:Choice>
          <mc:Fallback xmlns="">
            <p:pic>
              <p:nvPicPr>
                <p:cNvPr id="2319" name="Рукописный ввод 2318">
                  <a:extLst>
                    <a:ext uri="{FF2B5EF4-FFF2-40B4-BE49-F238E27FC236}">
                      <a16:creationId xmlns:a16="http://schemas.microsoft.com/office/drawing/2014/main" id="{C316782D-BECE-5E47-CB11-5DB0956BC26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280" y="15988898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21" name="Рукописный ввод 2320">
                  <a:extLst>
                    <a:ext uri="{FF2B5EF4-FFF2-40B4-BE49-F238E27FC236}">
                      <a16:creationId xmlns:a16="http://schemas.microsoft.com/office/drawing/2014/main" id="{06932982-3E5B-EE07-8043-054AE201A577}"/>
                    </a:ext>
                  </a:extLst>
                </p14:cNvPr>
                <p14:cNvContentPartPr/>
                <p14:nvPr/>
              </p14:nvContentPartPr>
              <p14:xfrm>
                <a:off x="21120" y="16006538"/>
                <a:ext cx="720" cy="2880"/>
              </p14:xfrm>
            </p:contentPart>
          </mc:Choice>
          <mc:Fallback xmlns="">
            <p:pic>
              <p:nvPicPr>
                <p:cNvPr id="2321" name="Рукописный ввод 2320">
                  <a:extLst>
                    <a:ext uri="{FF2B5EF4-FFF2-40B4-BE49-F238E27FC236}">
                      <a16:creationId xmlns:a16="http://schemas.microsoft.com/office/drawing/2014/main" id="{06932982-3E5B-EE07-8043-054AE201A57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80" y="15988898"/>
                  <a:ext cx="36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23" name="Рукописный ввод 2322">
                  <a:extLst>
                    <a:ext uri="{FF2B5EF4-FFF2-40B4-BE49-F238E27FC236}">
                      <a16:creationId xmlns:a16="http://schemas.microsoft.com/office/drawing/2014/main" id="{CA01B101-AADE-4DBB-8D9E-1C36BF3759C3}"/>
                    </a:ext>
                  </a:extLst>
                </p14:cNvPr>
                <p14:cNvContentPartPr/>
                <p14:nvPr/>
              </p14:nvContentPartPr>
              <p14:xfrm>
                <a:off x="26160" y="16011218"/>
                <a:ext cx="6840" cy="27360"/>
              </p14:xfrm>
            </p:contentPart>
          </mc:Choice>
          <mc:Fallback xmlns="">
            <p:pic>
              <p:nvPicPr>
                <p:cNvPr id="2323" name="Рукописный ввод 2322">
                  <a:extLst>
                    <a:ext uri="{FF2B5EF4-FFF2-40B4-BE49-F238E27FC236}">
                      <a16:creationId xmlns:a16="http://schemas.microsoft.com/office/drawing/2014/main" id="{CA01B101-AADE-4DBB-8D9E-1C36BF3759C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60" y="15993578"/>
                  <a:ext cx="42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25" name="Рукописный ввод 2324">
                  <a:extLst>
                    <a:ext uri="{FF2B5EF4-FFF2-40B4-BE49-F238E27FC236}">
                      <a16:creationId xmlns:a16="http://schemas.microsoft.com/office/drawing/2014/main" id="{14D4134F-3300-0E6A-8735-882D606A5365}"/>
                    </a:ext>
                  </a:extLst>
                </p14:cNvPr>
                <p14:cNvContentPartPr/>
                <p14:nvPr/>
              </p14:nvContentPartPr>
              <p14:xfrm>
                <a:off x="35520" y="16042178"/>
                <a:ext cx="2880" cy="12240"/>
              </p14:xfrm>
            </p:contentPart>
          </mc:Choice>
          <mc:Fallback xmlns="">
            <p:pic>
              <p:nvPicPr>
                <p:cNvPr id="2325" name="Рукописный ввод 2324">
                  <a:extLst>
                    <a:ext uri="{FF2B5EF4-FFF2-40B4-BE49-F238E27FC236}">
                      <a16:creationId xmlns:a16="http://schemas.microsoft.com/office/drawing/2014/main" id="{14D4134F-3300-0E6A-8735-882D606A536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880" y="16024538"/>
                  <a:ext cx="38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327" name="Рукописный ввод 2326">
                  <a:extLst>
                    <a:ext uri="{FF2B5EF4-FFF2-40B4-BE49-F238E27FC236}">
                      <a16:creationId xmlns:a16="http://schemas.microsoft.com/office/drawing/2014/main" id="{639FC89E-2E24-0BFD-4D3F-BD398165507F}"/>
                    </a:ext>
                  </a:extLst>
                </p14:cNvPr>
                <p14:cNvContentPartPr/>
                <p14:nvPr/>
              </p14:nvContentPartPr>
              <p14:xfrm>
                <a:off x="30840" y="16051898"/>
                <a:ext cx="43560" cy="11160"/>
              </p14:xfrm>
            </p:contentPart>
          </mc:Choice>
          <mc:Fallback xmlns="">
            <p:pic>
              <p:nvPicPr>
                <p:cNvPr id="2327" name="Рукописный ввод 2326">
                  <a:extLst>
                    <a:ext uri="{FF2B5EF4-FFF2-40B4-BE49-F238E27FC236}">
                      <a16:creationId xmlns:a16="http://schemas.microsoft.com/office/drawing/2014/main" id="{639FC89E-2E24-0BFD-4D3F-BD398165507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2840" y="16033898"/>
                  <a:ext cx="79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329" name="Рукописный ввод 2328">
                  <a:extLst>
                    <a:ext uri="{FF2B5EF4-FFF2-40B4-BE49-F238E27FC236}">
                      <a16:creationId xmlns:a16="http://schemas.microsoft.com/office/drawing/2014/main" id="{AB1AC8FD-474B-3239-02A4-B069B6B73BC1}"/>
                    </a:ext>
                  </a:extLst>
                </p14:cNvPr>
                <p14:cNvContentPartPr/>
                <p14:nvPr/>
              </p14:nvContentPartPr>
              <p14:xfrm>
                <a:off x="47040" y="16040018"/>
                <a:ext cx="81720" cy="33840"/>
              </p14:xfrm>
            </p:contentPart>
          </mc:Choice>
          <mc:Fallback xmlns="">
            <p:pic>
              <p:nvPicPr>
                <p:cNvPr id="2329" name="Рукописный ввод 2328">
                  <a:extLst>
                    <a:ext uri="{FF2B5EF4-FFF2-40B4-BE49-F238E27FC236}">
                      <a16:creationId xmlns:a16="http://schemas.microsoft.com/office/drawing/2014/main" id="{AB1AC8FD-474B-3239-02A4-B069B6B73BC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040" y="16022018"/>
                  <a:ext cx="117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331" name="Рукописный ввод 2330">
                  <a:extLst>
                    <a:ext uri="{FF2B5EF4-FFF2-40B4-BE49-F238E27FC236}">
                      <a16:creationId xmlns:a16="http://schemas.microsoft.com/office/drawing/2014/main" id="{D3307102-C7F2-9EB5-CE08-36E34B03E439}"/>
                    </a:ext>
                  </a:extLst>
                </p14:cNvPr>
                <p14:cNvContentPartPr/>
                <p14:nvPr/>
              </p14:nvContentPartPr>
              <p14:xfrm>
                <a:off x="80520" y="16032818"/>
                <a:ext cx="62640" cy="38520"/>
              </p14:xfrm>
            </p:contentPart>
          </mc:Choice>
          <mc:Fallback xmlns="">
            <p:pic>
              <p:nvPicPr>
                <p:cNvPr id="2331" name="Рукописный ввод 2330">
                  <a:extLst>
                    <a:ext uri="{FF2B5EF4-FFF2-40B4-BE49-F238E27FC236}">
                      <a16:creationId xmlns:a16="http://schemas.microsoft.com/office/drawing/2014/main" id="{D3307102-C7F2-9EB5-CE08-36E34B03E43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2520" y="16014818"/>
                  <a:ext cx="98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333" name="Рукописный ввод 2332">
                  <a:extLst>
                    <a:ext uri="{FF2B5EF4-FFF2-40B4-BE49-F238E27FC236}">
                      <a16:creationId xmlns:a16="http://schemas.microsoft.com/office/drawing/2014/main" id="{29D61064-088A-63EE-898B-5AEEC3085BF0}"/>
                    </a:ext>
                  </a:extLst>
                </p14:cNvPr>
                <p14:cNvContentPartPr/>
                <p14:nvPr/>
              </p14:nvContentPartPr>
              <p14:xfrm>
                <a:off x="105000" y="16034978"/>
                <a:ext cx="52200" cy="27000"/>
              </p14:xfrm>
            </p:contentPart>
          </mc:Choice>
          <mc:Fallback xmlns="">
            <p:pic>
              <p:nvPicPr>
                <p:cNvPr id="2333" name="Рукописный ввод 2332">
                  <a:extLst>
                    <a:ext uri="{FF2B5EF4-FFF2-40B4-BE49-F238E27FC236}">
                      <a16:creationId xmlns:a16="http://schemas.microsoft.com/office/drawing/2014/main" id="{29D61064-088A-63EE-898B-5AEEC3085BF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7000" y="16016978"/>
                  <a:ext cx="87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335" name="Рукописный ввод 2334">
                  <a:extLst>
                    <a:ext uri="{FF2B5EF4-FFF2-40B4-BE49-F238E27FC236}">
                      <a16:creationId xmlns:a16="http://schemas.microsoft.com/office/drawing/2014/main" id="{3E87FBA0-E77A-A144-DA07-70B7E1A1F736}"/>
                    </a:ext>
                  </a:extLst>
                </p14:cNvPr>
                <p14:cNvContentPartPr/>
                <p14:nvPr/>
              </p14:nvContentPartPr>
              <p14:xfrm>
                <a:off x="140280" y="16039658"/>
                <a:ext cx="47880" cy="24840"/>
              </p14:xfrm>
            </p:contentPart>
          </mc:Choice>
          <mc:Fallback xmlns="">
            <p:pic>
              <p:nvPicPr>
                <p:cNvPr id="2335" name="Рукописный ввод 2334">
                  <a:extLst>
                    <a:ext uri="{FF2B5EF4-FFF2-40B4-BE49-F238E27FC236}">
                      <a16:creationId xmlns:a16="http://schemas.microsoft.com/office/drawing/2014/main" id="{3E87FBA0-E77A-A144-DA07-70B7E1A1F7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22280" y="16021658"/>
                  <a:ext cx="83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337" name="Рукописный ввод 2336">
                  <a:extLst>
                    <a:ext uri="{FF2B5EF4-FFF2-40B4-BE49-F238E27FC236}">
                      <a16:creationId xmlns:a16="http://schemas.microsoft.com/office/drawing/2014/main" id="{10A56FD6-D3D4-5B05-4143-E39DB3A76C9F}"/>
                    </a:ext>
                  </a:extLst>
                </p14:cNvPr>
                <p14:cNvContentPartPr/>
                <p14:nvPr/>
              </p14:nvContentPartPr>
              <p14:xfrm>
                <a:off x="140280" y="16030298"/>
                <a:ext cx="67320" cy="31680"/>
              </p14:xfrm>
            </p:contentPart>
          </mc:Choice>
          <mc:Fallback xmlns="">
            <p:pic>
              <p:nvPicPr>
                <p:cNvPr id="2337" name="Рукописный ввод 2336">
                  <a:extLst>
                    <a:ext uri="{FF2B5EF4-FFF2-40B4-BE49-F238E27FC236}">
                      <a16:creationId xmlns:a16="http://schemas.microsoft.com/office/drawing/2014/main" id="{10A56FD6-D3D4-5B05-4143-E39DB3A76C9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22280" y="16012298"/>
                  <a:ext cx="102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339" name="Рукописный ввод 2338">
                  <a:extLst>
                    <a:ext uri="{FF2B5EF4-FFF2-40B4-BE49-F238E27FC236}">
                      <a16:creationId xmlns:a16="http://schemas.microsoft.com/office/drawing/2014/main" id="{90A001D6-8799-7649-E871-9AAD0BCB419A}"/>
                    </a:ext>
                  </a:extLst>
                </p14:cNvPr>
                <p14:cNvContentPartPr/>
                <p14:nvPr/>
              </p14:nvContentPartPr>
              <p14:xfrm>
                <a:off x="178440" y="16034978"/>
                <a:ext cx="46440" cy="36720"/>
              </p14:xfrm>
            </p:contentPart>
          </mc:Choice>
          <mc:Fallback xmlns="">
            <p:pic>
              <p:nvPicPr>
                <p:cNvPr id="2339" name="Рукописный ввод 2338">
                  <a:extLst>
                    <a:ext uri="{FF2B5EF4-FFF2-40B4-BE49-F238E27FC236}">
                      <a16:creationId xmlns:a16="http://schemas.microsoft.com/office/drawing/2014/main" id="{90A001D6-8799-7649-E871-9AAD0BCB419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60440" y="16017338"/>
                  <a:ext cx="82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341" name="Рукописный ввод 2340">
                  <a:extLst>
                    <a:ext uri="{FF2B5EF4-FFF2-40B4-BE49-F238E27FC236}">
                      <a16:creationId xmlns:a16="http://schemas.microsoft.com/office/drawing/2014/main" id="{86684771-B191-AB3A-03C8-04EDC8F179D3}"/>
                    </a:ext>
                  </a:extLst>
                </p14:cNvPr>
                <p14:cNvContentPartPr/>
                <p14:nvPr/>
              </p14:nvContentPartPr>
              <p14:xfrm>
                <a:off x="195360" y="16042178"/>
                <a:ext cx="49320" cy="25560"/>
              </p14:xfrm>
            </p:contentPart>
          </mc:Choice>
          <mc:Fallback xmlns="">
            <p:pic>
              <p:nvPicPr>
                <p:cNvPr id="2341" name="Рукописный ввод 2340">
                  <a:extLst>
                    <a:ext uri="{FF2B5EF4-FFF2-40B4-BE49-F238E27FC236}">
                      <a16:creationId xmlns:a16="http://schemas.microsoft.com/office/drawing/2014/main" id="{86684771-B191-AB3A-03C8-04EDC8F179D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77720" y="16024538"/>
                  <a:ext cx="8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343" name="Рукописный ввод 2342">
                  <a:extLst>
                    <a:ext uri="{FF2B5EF4-FFF2-40B4-BE49-F238E27FC236}">
                      <a16:creationId xmlns:a16="http://schemas.microsoft.com/office/drawing/2014/main" id="{97C93F84-216F-0854-EA0F-60BFE0A2CDC5}"/>
                    </a:ext>
                  </a:extLst>
                </p14:cNvPr>
                <p14:cNvContentPartPr/>
                <p14:nvPr/>
              </p14:nvContentPartPr>
              <p14:xfrm>
                <a:off x="223080" y="16030298"/>
                <a:ext cx="32760" cy="32040"/>
              </p14:xfrm>
            </p:contentPart>
          </mc:Choice>
          <mc:Fallback xmlns="">
            <p:pic>
              <p:nvPicPr>
                <p:cNvPr id="2343" name="Рукописный ввод 2342">
                  <a:extLst>
                    <a:ext uri="{FF2B5EF4-FFF2-40B4-BE49-F238E27FC236}">
                      <a16:creationId xmlns:a16="http://schemas.microsoft.com/office/drawing/2014/main" id="{97C93F84-216F-0854-EA0F-60BFE0A2CDC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5440" y="16012658"/>
                  <a:ext cx="68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345" name="Рукописный ввод 2344">
                  <a:extLst>
                    <a:ext uri="{FF2B5EF4-FFF2-40B4-BE49-F238E27FC236}">
                      <a16:creationId xmlns:a16="http://schemas.microsoft.com/office/drawing/2014/main" id="{0FE13272-B5AA-4457-05F9-7B4F308FA672}"/>
                    </a:ext>
                  </a:extLst>
                </p14:cNvPr>
                <p14:cNvContentPartPr/>
                <p14:nvPr/>
              </p14:nvContentPartPr>
              <p14:xfrm>
                <a:off x="249720" y="16020938"/>
                <a:ext cx="28080" cy="32760"/>
              </p14:xfrm>
            </p:contentPart>
          </mc:Choice>
          <mc:Fallback xmlns="">
            <p:pic>
              <p:nvPicPr>
                <p:cNvPr id="2345" name="Рукописный ввод 2344">
                  <a:extLst>
                    <a:ext uri="{FF2B5EF4-FFF2-40B4-BE49-F238E27FC236}">
                      <a16:creationId xmlns:a16="http://schemas.microsoft.com/office/drawing/2014/main" id="{0FE13272-B5AA-4457-05F9-7B4F308FA67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31720" y="16002938"/>
                  <a:ext cx="63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347" name="Рукописный ввод 2346">
                  <a:extLst>
                    <a:ext uri="{FF2B5EF4-FFF2-40B4-BE49-F238E27FC236}">
                      <a16:creationId xmlns:a16="http://schemas.microsoft.com/office/drawing/2014/main" id="{1DDE5862-502A-B7AD-B49E-A7B347E01D05}"/>
                    </a:ext>
                  </a:extLst>
                </p14:cNvPr>
                <p14:cNvContentPartPr/>
                <p14:nvPr/>
              </p14:nvContentPartPr>
              <p14:xfrm>
                <a:off x="274920" y="16025618"/>
                <a:ext cx="15840" cy="28080"/>
              </p14:xfrm>
            </p:contentPart>
          </mc:Choice>
          <mc:Fallback xmlns="">
            <p:pic>
              <p:nvPicPr>
                <p:cNvPr id="2347" name="Рукописный ввод 2346">
                  <a:extLst>
                    <a:ext uri="{FF2B5EF4-FFF2-40B4-BE49-F238E27FC236}">
                      <a16:creationId xmlns:a16="http://schemas.microsoft.com/office/drawing/2014/main" id="{1DDE5862-502A-B7AD-B49E-A7B347E01D0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56920" y="16007618"/>
                  <a:ext cx="5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349" name="Рукописный ввод 2348">
                  <a:extLst>
                    <a:ext uri="{FF2B5EF4-FFF2-40B4-BE49-F238E27FC236}">
                      <a16:creationId xmlns:a16="http://schemas.microsoft.com/office/drawing/2014/main" id="{12469AC5-6F80-4E35-EB44-81A679338C65}"/>
                    </a:ext>
                  </a:extLst>
                </p14:cNvPr>
                <p14:cNvContentPartPr/>
                <p14:nvPr/>
              </p14:nvContentPartPr>
              <p14:xfrm>
                <a:off x="283200" y="16028138"/>
                <a:ext cx="12240" cy="26280"/>
              </p14:xfrm>
            </p:contentPart>
          </mc:Choice>
          <mc:Fallback xmlns="">
            <p:pic>
              <p:nvPicPr>
                <p:cNvPr id="2349" name="Рукописный ввод 2348">
                  <a:extLst>
                    <a:ext uri="{FF2B5EF4-FFF2-40B4-BE49-F238E27FC236}">
                      <a16:creationId xmlns:a16="http://schemas.microsoft.com/office/drawing/2014/main" id="{12469AC5-6F80-4E35-EB44-81A679338C6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5200" y="16010138"/>
                  <a:ext cx="4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351" name="Рукописный ввод 2350">
                  <a:extLst>
                    <a:ext uri="{FF2B5EF4-FFF2-40B4-BE49-F238E27FC236}">
                      <a16:creationId xmlns:a16="http://schemas.microsoft.com/office/drawing/2014/main" id="{B4F7C450-6C64-D3DA-7D88-3B94AC7AE060}"/>
                    </a:ext>
                  </a:extLst>
                </p14:cNvPr>
                <p14:cNvContentPartPr/>
                <p14:nvPr/>
              </p14:nvContentPartPr>
              <p14:xfrm>
                <a:off x="278520" y="16028138"/>
                <a:ext cx="26640" cy="64080"/>
              </p14:xfrm>
            </p:contentPart>
          </mc:Choice>
          <mc:Fallback xmlns="">
            <p:pic>
              <p:nvPicPr>
                <p:cNvPr id="2351" name="Рукописный ввод 2350">
                  <a:extLst>
                    <a:ext uri="{FF2B5EF4-FFF2-40B4-BE49-F238E27FC236}">
                      <a16:creationId xmlns:a16="http://schemas.microsoft.com/office/drawing/2014/main" id="{B4F7C450-6C64-D3DA-7D88-3B94AC7AE06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60520" y="16010138"/>
                  <a:ext cx="622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" name="Группа 2354">
            <a:extLst>
              <a:ext uri="{FF2B5EF4-FFF2-40B4-BE49-F238E27FC236}">
                <a16:creationId xmlns:a16="http://schemas.microsoft.com/office/drawing/2014/main" id="{EB60968B-AE03-1DD8-5809-0373F6E43AD2}"/>
              </a:ext>
            </a:extLst>
          </p:cNvPr>
          <p:cNvGrpSpPr/>
          <p:nvPr/>
        </p:nvGrpSpPr>
        <p:grpSpPr>
          <a:xfrm>
            <a:off x="228840" y="16844839"/>
            <a:ext cx="38880" cy="24120"/>
            <a:chOff x="228840" y="16844839"/>
            <a:chExt cx="38880" cy="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353" name="Рукописный ввод 2352">
                  <a:extLst>
                    <a:ext uri="{FF2B5EF4-FFF2-40B4-BE49-F238E27FC236}">
                      <a16:creationId xmlns:a16="http://schemas.microsoft.com/office/drawing/2014/main" id="{371124AC-F10D-3D13-D1C6-F1CD52EC10ED}"/>
                    </a:ext>
                  </a:extLst>
                </p14:cNvPr>
                <p14:cNvContentPartPr/>
                <p14:nvPr/>
              </p14:nvContentPartPr>
              <p14:xfrm>
                <a:off x="228840" y="16846999"/>
                <a:ext cx="19080" cy="21960"/>
              </p14:xfrm>
            </p:contentPart>
          </mc:Choice>
          <mc:Fallback xmlns="">
            <p:pic>
              <p:nvPicPr>
                <p:cNvPr id="2353" name="Рукописный ввод 2352">
                  <a:extLst>
                    <a:ext uri="{FF2B5EF4-FFF2-40B4-BE49-F238E27FC236}">
                      <a16:creationId xmlns:a16="http://schemas.microsoft.com/office/drawing/2014/main" id="{371124AC-F10D-3D13-D1C6-F1CD52EC10E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10840" y="16829359"/>
                  <a:ext cx="54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354" name="Рукописный ввод 2353">
                  <a:extLst>
                    <a:ext uri="{FF2B5EF4-FFF2-40B4-BE49-F238E27FC236}">
                      <a16:creationId xmlns:a16="http://schemas.microsoft.com/office/drawing/2014/main" id="{B9A727B8-B9AA-F5BC-85BB-DAC005A9CDDC}"/>
                    </a:ext>
                  </a:extLst>
                </p14:cNvPr>
                <p14:cNvContentPartPr/>
                <p14:nvPr/>
              </p14:nvContentPartPr>
              <p14:xfrm>
                <a:off x="258360" y="16844839"/>
                <a:ext cx="9360" cy="13680"/>
              </p14:xfrm>
            </p:contentPart>
          </mc:Choice>
          <mc:Fallback xmlns="">
            <p:pic>
              <p:nvPicPr>
                <p:cNvPr id="2354" name="Рукописный ввод 2353">
                  <a:extLst>
                    <a:ext uri="{FF2B5EF4-FFF2-40B4-BE49-F238E27FC236}">
                      <a16:creationId xmlns:a16="http://schemas.microsoft.com/office/drawing/2014/main" id="{B9A727B8-B9AA-F5BC-85BB-DAC005A9CDD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40720" y="16826839"/>
                  <a:ext cx="4500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2356" name="Рукописный ввод 2355">
                <a:extLst>
                  <a:ext uri="{FF2B5EF4-FFF2-40B4-BE49-F238E27FC236}">
                    <a16:creationId xmlns:a16="http://schemas.microsoft.com/office/drawing/2014/main" id="{E36DCDF4-E155-89DD-88EB-59E38D4A42FA}"/>
                  </a:ext>
                </a:extLst>
              </p14:cNvPr>
              <p14:cNvContentPartPr/>
              <p14:nvPr/>
            </p14:nvContentPartPr>
            <p14:xfrm>
              <a:off x="25440" y="16821439"/>
              <a:ext cx="243720" cy="76680"/>
            </p14:xfrm>
          </p:contentPart>
        </mc:Choice>
        <mc:Fallback xmlns="">
          <p:pic>
            <p:nvPicPr>
              <p:cNvPr id="2356" name="Рукописный ввод 2355">
                <a:extLst>
                  <a:ext uri="{FF2B5EF4-FFF2-40B4-BE49-F238E27FC236}">
                    <a16:creationId xmlns:a16="http://schemas.microsoft.com/office/drawing/2014/main" id="{E36DCDF4-E155-89DD-88EB-59E38D4A42F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7440" y="16803799"/>
                <a:ext cx="2793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2358" name="Рукописный ввод 2357">
                <a:extLst>
                  <a:ext uri="{FF2B5EF4-FFF2-40B4-BE49-F238E27FC236}">
                    <a16:creationId xmlns:a16="http://schemas.microsoft.com/office/drawing/2014/main" id="{29822291-0F78-66A2-392B-13EDA2B56196}"/>
                  </a:ext>
                </a:extLst>
              </p14:cNvPr>
              <p14:cNvContentPartPr/>
              <p14:nvPr/>
            </p14:nvContentPartPr>
            <p14:xfrm>
              <a:off x="24360" y="17485860"/>
              <a:ext cx="245160" cy="83160"/>
            </p14:xfrm>
          </p:contentPart>
        </mc:Choice>
        <mc:Fallback xmlns="">
          <p:pic>
            <p:nvPicPr>
              <p:cNvPr id="2358" name="Рукописный ввод 2357">
                <a:extLst>
                  <a:ext uri="{FF2B5EF4-FFF2-40B4-BE49-F238E27FC236}">
                    <a16:creationId xmlns:a16="http://schemas.microsoft.com/office/drawing/2014/main" id="{29822291-0F78-66A2-392B-13EDA2B56196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60" y="17468220"/>
                <a:ext cx="280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2359" name="Рукописный ввод 2358">
                <a:extLst>
                  <a:ext uri="{FF2B5EF4-FFF2-40B4-BE49-F238E27FC236}">
                    <a16:creationId xmlns:a16="http://schemas.microsoft.com/office/drawing/2014/main" id="{AF54B05E-CC1D-C661-DC8F-9B984369F5A7}"/>
                  </a:ext>
                </a:extLst>
              </p14:cNvPr>
              <p14:cNvContentPartPr/>
              <p14:nvPr/>
            </p14:nvContentPartPr>
            <p14:xfrm>
              <a:off x="144240" y="19740713"/>
              <a:ext cx="289440" cy="80280"/>
            </p14:xfrm>
          </p:contentPart>
        </mc:Choice>
        <mc:Fallback xmlns="">
          <p:pic>
            <p:nvPicPr>
              <p:cNvPr id="2359" name="Рукописный ввод 2358">
                <a:extLst>
                  <a:ext uri="{FF2B5EF4-FFF2-40B4-BE49-F238E27FC236}">
                    <a16:creationId xmlns:a16="http://schemas.microsoft.com/office/drawing/2014/main" id="{AF54B05E-CC1D-C661-DC8F-9B984369F5A7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26600" y="19722713"/>
                <a:ext cx="325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2360" name="Рукописный ввод 2359">
                <a:extLst>
                  <a:ext uri="{FF2B5EF4-FFF2-40B4-BE49-F238E27FC236}">
                    <a16:creationId xmlns:a16="http://schemas.microsoft.com/office/drawing/2014/main" id="{AF25F83C-A7FB-264B-7D50-013140EA6138}"/>
                  </a:ext>
                </a:extLst>
              </p14:cNvPr>
              <p14:cNvContentPartPr/>
              <p14:nvPr/>
            </p14:nvContentPartPr>
            <p14:xfrm>
              <a:off x="132000" y="20405003"/>
              <a:ext cx="307080" cy="87480"/>
            </p14:xfrm>
          </p:contentPart>
        </mc:Choice>
        <mc:Fallback xmlns="">
          <p:pic>
            <p:nvPicPr>
              <p:cNvPr id="2360" name="Рукописный ввод 2359">
                <a:extLst>
                  <a:ext uri="{FF2B5EF4-FFF2-40B4-BE49-F238E27FC236}">
                    <a16:creationId xmlns:a16="http://schemas.microsoft.com/office/drawing/2014/main" id="{AF25F83C-A7FB-264B-7D50-013140EA6138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14360" y="20387003"/>
                <a:ext cx="342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2361" name="Рукописный ввод 2360">
                <a:extLst>
                  <a:ext uri="{FF2B5EF4-FFF2-40B4-BE49-F238E27FC236}">
                    <a16:creationId xmlns:a16="http://schemas.microsoft.com/office/drawing/2014/main" id="{759E4686-4D5C-352C-B158-C3197E733721}"/>
                  </a:ext>
                </a:extLst>
              </p14:cNvPr>
              <p14:cNvContentPartPr/>
              <p14:nvPr/>
            </p14:nvContentPartPr>
            <p14:xfrm>
              <a:off x="142800" y="21751714"/>
              <a:ext cx="292680" cy="66240"/>
            </p14:xfrm>
          </p:contentPart>
        </mc:Choice>
        <mc:Fallback xmlns="">
          <p:pic>
            <p:nvPicPr>
              <p:cNvPr id="2361" name="Рукописный ввод 2360">
                <a:extLst>
                  <a:ext uri="{FF2B5EF4-FFF2-40B4-BE49-F238E27FC236}">
                    <a16:creationId xmlns:a16="http://schemas.microsoft.com/office/drawing/2014/main" id="{759E4686-4D5C-352C-B158-C3197E73372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24800" y="21734074"/>
                <a:ext cx="328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2363" name="Рукописный ввод 2362">
                <a:extLst>
                  <a:ext uri="{FF2B5EF4-FFF2-40B4-BE49-F238E27FC236}">
                    <a16:creationId xmlns:a16="http://schemas.microsoft.com/office/drawing/2014/main" id="{7A520504-1049-1246-A925-50053FED7C27}"/>
                  </a:ext>
                </a:extLst>
              </p14:cNvPr>
              <p14:cNvContentPartPr/>
              <p14:nvPr/>
            </p14:nvContentPartPr>
            <p14:xfrm>
              <a:off x="338640" y="21772234"/>
              <a:ext cx="90360" cy="57240"/>
            </p14:xfrm>
          </p:contentPart>
        </mc:Choice>
        <mc:Fallback xmlns="">
          <p:pic>
            <p:nvPicPr>
              <p:cNvPr id="2363" name="Рукописный ввод 2362">
                <a:extLst>
                  <a:ext uri="{FF2B5EF4-FFF2-40B4-BE49-F238E27FC236}">
                    <a16:creationId xmlns:a16="http://schemas.microsoft.com/office/drawing/2014/main" id="{7A520504-1049-1246-A925-50053FED7C27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320640" y="21754594"/>
                <a:ext cx="126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2365" name="Рукописный ввод 2364">
                <a:extLst>
                  <a:ext uri="{FF2B5EF4-FFF2-40B4-BE49-F238E27FC236}">
                    <a16:creationId xmlns:a16="http://schemas.microsoft.com/office/drawing/2014/main" id="{5574794D-2A90-B76B-9365-E5DF55991DE9}"/>
                  </a:ext>
                </a:extLst>
              </p14:cNvPr>
              <p14:cNvContentPartPr/>
              <p14:nvPr/>
            </p14:nvContentPartPr>
            <p14:xfrm rot="2832000">
              <a:off x="127485" y="22428369"/>
              <a:ext cx="6510" cy="6312"/>
            </p14:xfrm>
          </p:contentPart>
        </mc:Choice>
        <mc:Fallback xmlns="">
          <p:pic>
            <p:nvPicPr>
              <p:cNvPr id="2365" name="Рукописный ввод 2364">
                <a:extLst>
                  <a:ext uri="{FF2B5EF4-FFF2-40B4-BE49-F238E27FC236}">
                    <a16:creationId xmlns:a16="http://schemas.microsoft.com/office/drawing/2014/main" id="{5574794D-2A90-B76B-9365-E5DF55991DE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 rot="2832000">
                <a:off x="110353" y="22410836"/>
                <a:ext cx="40431" cy="41028"/>
              </a:xfrm>
              <a:prstGeom prst="rect">
                <a:avLst/>
              </a:prstGeom>
            </p:spPr>
          </p:pic>
        </mc:Fallback>
      </mc:AlternateContent>
      <p:grpSp>
        <p:nvGrpSpPr>
          <p:cNvPr id="2392" name="Группа 2391">
            <a:extLst>
              <a:ext uri="{FF2B5EF4-FFF2-40B4-BE49-F238E27FC236}">
                <a16:creationId xmlns:a16="http://schemas.microsoft.com/office/drawing/2014/main" id="{D0C97E1E-7C8B-226B-341E-461DFE1CF235}"/>
              </a:ext>
            </a:extLst>
          </p:cNvPr>
          <p:cNvGrpSpPr/>
          <p:nvPr/>
        </p:nvGrpSpPr>
        <p:grpSpPr>
          <a:xfrm>
            <a:off x="128400" y="22494525"/>
            <a:ext cx="303480" cy="86040"/>
            <a:chOff x="128400" y="22494525"/>
            <a:chExt cx="3034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366" name="Рукописный ввод 2365">
                  <a:extLst>
                    <a:ext uri="{FF2B5EF4-FFF2-40B4-BE49-F238E27FC236}">
                      <a16:creationId xmlns:a16="http://schemas.microsoft.com/office/drawing/2014/main" id="{270F3466-408B-D0CB-016E-F0A17237180D}"/>
                    </a:ext>
                  </a:extLst>
                </p14:cNvPr>
                <p14:cNvContentPartPr/>
                <p14:nvPr/>
              </p14:nvContentPartPr>
              <p14:xfrm>
                <a:off x="135600" y="22494525"/>
                <a:ext cx="43200" cy="50400"/>
              </p14:xfrm>
            </p:contentPart>
          </mc:Choice>
          <mc:Fallback xmlns="">
            <p:pic>
              <p:nvPicPr>
                <p:cNvPr id="2366" name="Рукописный ввод 2365">
                  <a:extLst>
                    <a:ext uri="{FF2B5EF4-FFF2-40B4-BE49-F238E27FC236}">
                      <a16:creationId xmlns:a16="http://schemas.microsoft.com/office/drawing/2014/main" id="{270F3466-408B-D0CB-016E-F0A1723718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600" y="22476885"/>
                  <a:ext cx="7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67" name="Рукописный ввод 2366">
                  <a:extLst>
                    <a:ext uri="{FF2B5EF4-FFF2-40B4-BE49-F238E27FC236}">
                      <a16:creationId xmlns:a16="http://schemas.microsoft.com/office/drawing/2014/main" id="{F4C401BB-74B4-BDE7-0F2F-74ED5EC0723E}"/>
                    </a:ext>
                  </a:extLst>
                </p14:cNvPr>
                <p14:cNvContentPartPr/>
                <p14:nvPr/>
              </p14:nvContentPartPr>
              <p14:xfrm>
                <a:off x="130560" y="22495605"/>
                <a:ext cx="10440" cy="48600"/>
              </p14:xfrm>
            </p:contentPart>
          </mc:Choice>
          <mc:Fallback xmlns="">
            <p:pic>
              <p:nvPicPr>
                <p:cNvPr id="2367" name="Рукописный ввод 2366">
                  <a:extLst>
                    <a:ext uri="{FF2B5EF4-FFF2-40B4-BE49-F238E27FC236}">
                      <a16:creationId xmlns:a16="http://schemas.microsoft.com/office/drawing/2014/main" id="{F4C401BB-74B4-BDE7-0F2F-74ED5EC0723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2920" y="22477605"/>
                  <a:ext cx="46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369" name="Рукописный ввод 2368">
                  <a:extLst>
                    <a:ext uri="{FF2B5EF4-FFF2-40B4-BE49-F238E27FC236}">
                      <a16:creationId xmlns:a16="http://schemas.microsoft.com/office/drawing/2014/main" id="{80959CAE-C23F-C2B6-0C55-CE5E79D78971}"/>
                    </a:ext>
                  </a:extLst>
                </p14:cNvPr>
                <p14:cNvContentPartPr/>
                <p14:nvPr/>
              </p14:nvContentPartPr>
              <p14:xfrm>
                <a:off x="128400" y="22495605"/>
                <a:ext cx="53280" cy="69840"/>
              </p14:xfrm>
            </p:contentPart>
          </mc:Choice>
          <mc:Fallback xmlns="">
            <p:pic>
              <p:nvPicPr>
                <p:cNvPr id="2369" name="Рукописный ввод 2368">
                  <a:extLst>
                    <a:ext uri="{FF2B5EF4-FFF2-40B4-BE49-F238E27FC236}">
                      <a16:creationId xmlns:a16="http://schemas.microsoft.com/office/drawing/2014/main" id="{80959CAE-C23F-C2B6-0C55-CE5E79D7897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0400" y="22477605"/>
                  <a:ext cx="88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71" name="Рукописный ввод 2370">
                  <a:extLst>
                    <a:ext uri="{FF2B5EF4-FFF2-40B4-BE49-F238E27FC236}">
                      <a16:creationId xmlns:a16="http://schemas.microsoft.com/office/drawing/2014/main" id="{81E8C0D9-9720-9962-5F7E-15BCBE933D5B}"/>
                    </a:ext>
                  </a:extLst>
                </p14:cNvPr>
                <p14:cNvContentPartPr/>
                <p14:nvPr/>
              </p14:nvContentPartPr>
              <p14:xfrm>
                <a:off x="171960" y="22519365"/>
                <a:ext cx="14040" cy="46080"/>
              </p14:xfrm>
            </p:contentPart>
          </mc:Choice>
          <mc:Fallback xmlns="">
            <p:pic>
              <p:nvPicPr>
                <p:cNvPr id="2371" name="Рукописный ввод 2370">
                  <a:extLst>
                    <a:ext uri="{FF2B5EF4-FFF2-40B4-BE49-F238E27FC236}">
                      <a16:creationId xmlns:a16="http://schemas.microsoft.com/office/drawing/2014/main" id="{81E8C0D9-9720-9962-5F7E-15BCBE933D5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53960" y="22501365"/>
                  <a:ext cx="49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373" name="Рукописный ввод 2372">
                  <a:extLst>
                    <a:ext uri="{FF2B5EF4-FFF2-40B4-BE49-F238E27FC236}">
                      <a16:creationId xmlns:a16="http://schemas.microsoft.com/office/drawing/2014/main" id="{483A7AA1-2C4F-C62A-A9B5-91227D8A6B07}"/>
                    </a:ext>
                  </a:extLst>
                </p14:cNvPr>
                <p14:cNvContentPartPr/>
                <p14:nvPr/>
              </p14:nvContentPartPr>
              <p14:xfrm>
                <a:off x="206880" y="22524045"/>
                <a:ext cx="9720" cy="40680"/>
              </p14:xfrm>
            </p:contentPart>
          </mc:Choice>
          <mc:Fallback xmlns="">
            <p:pic>
              <p:nvPicPr>
                <p:cNvPr id="2373" name="Рукописный ввод 2372">
                  <a:extLst>
                    <a:ext uri="{FF2B5EF4-FFF2-40B4-BE49-F238E27FC236}">
                      <a16:creationId xmlns:a16="http://schemas.microsoft.com/office/drawing/2014/main" id="{483A7AA1-2C4F-C62A-A9B5-91227D8A6B0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89240" y="22506045"/>
                  <a:ext cx="45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375" name="Рукописный ввод 2374">
                  <a:extLst>
                    <a:ext uri="{FF2B5EF4-FFF2-40B4-BE49-F238E27FC236}">
                      <a16:creationId xmlns:a16="http://schemas.microsoft.com/office/drawing/2014/main" id="{0C70048A-B50F-9841-C88C-7C55CC51B9FB}"/>
                    </a:ext>
                  </a:extLst>
                </p14:cNvPr>
                <p14:cNvContentPartPr/>
                <p14:nvPr/>
              </p14:nvContentPartPr>
              <p14:xfrm>
                <a:off x="237840" y="22524045"/>
                <a:ext cx="4680" cy="41760"/>
              </p14:xfrm>
            </p:contentPart>
          </mc:Choice>
          <mc:Fallback xmlns="">
            <p:pic>
              <p:nvPicPr>
                <p:cNvPr id="2375" name="Рукописный ввод 2374">
                  <a:extLst>
                    <a:ext uri="{FF2B5EF4-FFF2-40B4-BE49-F238E27FC236}">
                      <a16:creationId xmlns:a16="http://schemas.microsoft.com/office/drawing/2014/main" id="{0C70048A-B50F-9841-C88C-7C55CC51B9F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20200" y="22506045"/>
                  <a:ext cx="4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377" name="Рукописный ввод 2376">
                  <a:extLst>
                    <a:ext uri="{FF2B5EF4-FFF2-40B4-BE49-F238E27FC236}">
                      <a16:creationId xmlns:a16="http://schemas.microsoft.com/office/drawing/2014/main" id="{30935F4F-4650-DBD9-769F-DE310589D5D9}"/>
                    </a:ext>
                  </a:extLst>
                </p14:cNvPr>
                <p14:cNvContentPartPr/>
                <p14:nvPr/>
              </p14:nvContentPartPr>
              <p14:xfrm>
                <a:off x="254400" y="22524045"/>
                <a:ext cx="19440" cy="45000"/>
              </p14:xfrm>
            </p:contentPart>
          </mc:Choice>
          <mc:Fallback xmlns="">
            <p:pic>
              <p:nvPicPr>
                <p:cNvPr id="2377" name="Рукописный ввод 2376">
                  <a:extLst>
                    <a:ext uri="{FF2B5EF4-FFF2-40B4-BE49-F238E27FC236}">
                      <a16:creationId xmlns:a16="http://schemas.microsoft.com/office/drawing/2014/main" id="{30935F4F-4650-DBD9-769F-DE310589D5D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36400" y="22506045"/>
                  <a:ext cx="55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379" name="Рукописный ввод 2378">
                  <a:extLst>
                    <a:ext uri="{FF2B5EF4-FFF2-40B4-BE49-F238E27FC236}">
                      <a16:creationId xmlns:a16="http://schemas.microsoft.com/office/drawing/2014/main" id="{174FE03C-B6A9-00B8-2DB5-7BCB5C5B628F}"/>
                    </a:ext>
                  </a:extLst>
                </p14:cNvPr>
                <p14:cNvContentPartPr/>
                <p14:nvPr/>
              </p14:nvContentPartPr>
              <p14:xfrm>
                <a:off x="279600" y="22521525"/>
                <a:ext cx="9720" cy="41040"/>
              </p14:xfrm>
            </p:contentPart>
          </mc:Choice>
          <mc:Fallback xmlns="">
            <p:pic>
              <p:nvPicPr>
                <p:cNvPr id="2379" name="Рукописный ввод 2378">
                  <a:extLst>
                    <a:ext uri="{FF2B5EF4-FFF2-40B4-BE49-F238E27FC236}">
                      <a16:creationId xmlns:a16="http://schemas.microsoft.com/office/drawing/2014/main" id="{174FE03C-B6A9-00B8-2DB5-7BCB5C5B628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61960" y="22503885"/>
                  <a:ext cx="45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381" name="Рукописный ввод 2380">
                  <a:extLst>
                    <a:ext uri="{FF2B5EF4-FFF2-40B4-BE49-F238E27FC236}">
                      <a16:creationId xmlns:a16="http://schemas.microsoft.com/office/drawing/2014/main" id="{28C29CF2-5234-35A6-1291-FD6C70E791A7}"/>
                    </a:ext>
                  </a:extLst>
                </p14:cNvPr>
                <p14:cNvContentPartPr/>
                <p14:nvPr/>
              </p14:nvContentPartPr>
              <p14:xfrm>
                <a:off x="299760" y="22524045"/>
                <a:ext cx="12240" cy="35280"/>
              </p14:xfrm>
            </p:contentPart>
          </mc:Choice>
          <mc:Fallback xmlns="">
            <p:pic>
              <p:nvPicPr>
                <p:cNvPr id="2381" name="Рукописный ввод 2380">
                  <a:extLst>
                    <a:ext uri="{FF2B5EF4-FFF2-40B4-BE49-F238E27FC236}">
                      <a16:creationId xmlns:a16="http://schemas.microsoft.com/office/drawing/2014/main" id="{28C29CF2-5234-35A6-1291-FD6C70E791A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82120" y="22506045"/>
                  <a:ext cx="47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383" name="Рукописный ввод 2382">
                  <a:extLst>
                    <a:ext uri="{FF2B5EF4-FFF2-40B4-BE49-F238E27FC236}">
                      <a16:creationId xmlns:a16="http://schemas.microsoft.com/office/drawing/2014/main" id="{915DA2B1-82FB-F976-8FB3-002408B09469}"/>
                    </a:ext>
                  </a:extLst>
                </p14:cNvPr>
                <p14:cNvContentPartPr/>
                <p14:nvPr/>
              </p14:nvContentPartPr>
              <p14:xfrm>
                <a:off x="323520" y="22526565"/>
                <a:ext cx="9360" cy="30960"/>
              </p14:xfrm>
            </p:contentPart>
          </mc:Choice>
          <mc:Fallback xmlns="">
            <p:pic>
              <p:nvPicPr>
                <p:cNvPr id="2383" name="Рукописный ввод 2382">
                  <a:extLst>
                    <a:ext uri="{FF2B5EF4-FFF2-40B4-BE49-F238E27FC236}">
                      <a16:creationId xmlns:a16="http://schemas.microsoft.com/office/drawing/2014/main" id="{915DA2B1-82FB-F976-8FB3-002408B094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5880" y="22508565"/>
                  <a:ext cx="45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385" name="Рукописный ввод 2384">
                  <a:extLst>
                    <a:ext uri="{FF2B5EF4-FFF2-40B4-BE49-F238E27FC236}">
                      <a16:creationId xmlns:a16="http://schemas.microsoft.com/office/drawing/2014/main" id="{69956EDE-C4E1-E59E-AA57-C609C37013F7}"/>
                    </a:ext>
                  </a:extLst>
                </p14:cNvPr>
                <p14:cNvContentPartPr/>
                <p14:nvPr/>
              </p14:nvContentPartPr>
              <p14:xfrm>
                <a:off x="348360" y="22519365"/>
                <a:ext cx="9000" cy="35640"/>
              </p14:xfrm>
            </p:contentPart>
          </mc:Choice>
          <mc:Fallback xmlns="">
            <p:pic>
              <p:nvPicPr>
                <p:cNvPr id="2385" name="Рукописный ввод 2384">
                  <a:extLst>
                    <a:ext uri="{FF2B5EF4-FFF2-40B4-BE49-F238E27FC236}">
                      <a16:creationId xmlns:a16="http://schemas.microsoft.com/office/drawing/2014/main" id="{69956EDE-C4E1-E59E-AA57-C609C37013F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30720" y="22501365"/>
                  <a:ext cx="44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387" name="Рукописный ввод 2386">
                  <a:extLst>
                    <a:ext uri="{FF2B5EF4-FFF2-40B4-BE49-F238E27FC236}">
                      <a16:creationId xmlns:a16="http://schemas.microsoft.com/office/drawing/2014/main" id="{C25B278B-06C2-2397-6864-C1B23446C5B8}"/>
                    </a:ext>
                  </a:extLst>
                </p14:cNvPr>
                <p14:cNvContentPartPr/>
                <p14:nvPr/>
              </p14:nvContentPartPr>
              <p14:xfrm>
                <a:off x="380400" y="22516845"/>
                <a:ext cx="15120" cy="38520"/>
              </p14:xfrm>
            </p:contentPart>
          </mc:Choice>
          <mc:Fallback xmlns="">
            <p:pic>
              <p:nvPicPr>
                <p:cNvPr id="2387" name="Рукописный ввод 2386">
                  <a:extLst>
                    <a:ext uri="{FF2B5EF4-FFF2-40B4-BE49-F238E27FC236}">
                      <a16:creationId xmlns:a16="http://schemas.microsoft.com/office/drawing/2014/main" id="{C25B278B-06C2-2397-6864-C1B23446C5B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62760" y="22499205"/>
                  <a:ext cx="50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389" name="Рукописный ввод 2388">
                  <a:extLst>
                    <a:ext uri="{FF2B5EF4-FFF2-40B4-BE49-F238E27FC236}">
                      <a16:creationId xmlns:a16="http://schemas.microsoft.com/office/drawing/2014/main" id="{ADE2188F-DB01-E4BA-82A1-9A2C117FEEA9}"/>
                    </a:ext>
                  </a:extLst>
                </p14:cNvPr>
                <p14:cNvContentPartPr/>
                <p14:nvPr/>
              </p14:nvContentPartPr>
              <p14:xfrm>
                <a:off x="396600" y="22528725"/>
                <a:ext cx="10800" cy="25560"/>
              </p14:xfrm>
            </p:contentPart>
          </mc:Choice>
          <mc:Fallback xmlns="">
            <p:pic>
              <p:nvPicPr>
                <p:cNvPr id="2389" name="Рукописный ввод 2388">
                  <a:extLst>
                    <a:ext uri="{FF2B5EF4-FFF2-40B4-BE49-F238E27FC236}">
                      <a16:creationId xmlns:a16="http://schemas.microsoft.com/office/drawing/2014/main" id="{ADE2188F-DB01-E4BA-82A1-9A2C117FEEA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78960" y="22511085"/>
                  <a:ext cx="46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391" name="Рукописный ввод 2390">
                  <a:extLst>
                    <a:ext uri="{FF2B5EF4-FFF2-40B4-BE49-F238E27FC236}">
                      <a16:creationId xmlns:a16="http://schemas.microsoft.com/office/drawing/2014/main" id="{C68461DB-011F-2AE0-1B18-639E64DD21ED}"/>
                    </a:ext>
                  </a:extLst>
                </p14:cNvPr>
                <p14:cNvContentPartPr/>
                <p14:nvPr/>
              </p14:nvContentPartPr>
              <p14:xfrm>
                <a:off x="411720" y="22502445"/>
                <a:ext cx="20160" cy="78120"/>
              </p14:xfrm>
            </p:contentPart>
          </mc:Choice>
          <mc:Fallback xmlns="">
            <p:pic>
              <p:nvPicPr>
                <p:cNvPr id="2391" name="Рукописный ввод 2390">
                  <a:extLst>
                    <a:ext uri="{FF2B5EF4-FFF2-40B4-BE49-F238E27FC236}">
                      <a16:creationId xmlns:a16="http://schemas.microsoft.com/office/drawing/2014/main" id="{C68461DB-011F-2AE0-1B18-639E64DD21E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93720" y="22484805"/>
                  <a:ext cx="55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3" name="Группа 2422">
            <a:extLst>
              <a:ext uri="{FF2B5EF4-FFF2-40B4-BE49-F238E27FC236}">
                <a16:creationId xmlns:a16="http://schemas.microsoft.com/office/drawing/2014/main" id="{C77CFCBE-B081-0080-44BE-A3B735154470}"/>
              </a:ext>
            </a:extLst>
          </p:cNvPr>
          <p:cNvGrpSpPr/>
          <p:nvPr/>
        </p:nvGrpSpPr>
        <p:grpSpPr>
          <a:xfrm>
            <a:off x="123720" y="22888545"/>
            <a:ext cx="303120" cy="87840"/>
            <a:chOff x="123720" y="22888545"/>
            <a:chExt cx="30312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393" name="Рукописный ввод 2392">
                  <a:extLst>
                    <a:ext uri="{FF2B5EF4-FFF2-40B4-BE49-F238E27FC236}">
                      <a16:creationId xmlns:a16="http://schemas.microsoft.com/office/drawing/2014/main" id="{537F7165-848E-4CA5-3E0E-5C5A2A3D276E}"/>
                    </a:ext>
                  </a:extLst>
                </p14:cNvPr>
                <p14:cNvContentPartPr/>
                <p14:nvPr/>
              </p14:nvContentPartPr>
              <p14:xfrm>
                <a:off x="137760" y="22888545"/>
                <a:ext cx="54360" cy="14760"/>
              </p14:xfrm>
            </p:contentPart>
          </mc:Choice>
          <mc:Fallback xmlns="">
            <p:pic>
              <p:nvPicPr>
                <p:cNvPr id="2393" name="Рукописный ввод 2392">
                  <a:extLst>
                    <a:ext uri="{FF2B5EF4-FFF2-40B4-BE49-F238E27FC236}">
                      <a16:creationId xmlns:a16="http://schemas.microsoft.com/office/drawing/2014/main" id="{537F7165-848E-4CA5-3E0E-5C5A2A3D276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20120" y="22870905"/>
                  <a:ext cx="90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394" name="Рукописный ввод 2393">
                  <a:extLst>
                    <a:ext uri="{FF2B5EF4-FFF2-40B4-BE49-F238E27FC236}">
                      <a16:creationId xmlns:a16="http://schemas.microsoft.com/office/drawing/2014/main" id="{A4F7D763-B48F-0615-FC8B-9132582605DA}"/>
                    </a:ext>
                  </a:extLst>
                </p14:cNvPr>
                <p14:cNvContentPartPr/>
                <p14:nvPr/>
              </p14:nvContentPartPr>
              <p14:xfrm>
                <a:off x="123720" y="22890705"/>
                <a:ext cx="78480" cy="9720"/>
              </p14:xfrm>
            </p:contentPart>
          </mc:Choice>
          <mc:Fallback xmlns="">
            <p:pic>
              <p:nvPicPr>
                <p:cNvPr id="2394" name="Рукописный ввод 2393">
                  <a:extLst>
                    <a:ext uri="{FF2B5EF4-FFF2-40B4-BE49-F238E27FC236}">
                      <a16:creationId xmlns:a16="http://schemas.microsoft.com/office/drawing/2014/main" id="{A4F7D763-B48F-0615-FC8B-9132582605D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720" y="22873065"/>
                  <a:ext cx="114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396" name="Рукописный ввод 2395">
                  <a:extLst>
                    <a:ext uri="{FF2B5EF4-FFF2-40B4-BE49-F238E27FC236}">
                      <a16:creationId xmlns:a16="http://schemas.microsoft.com/office/drawing/2014/main" id="{28BAC3A3-C2F2-C733-8F59-B78D6F35F32A}"/>
                    </a:ext>
                  </a:extLst>
                </p14:cNvPr>
                <p14:cNvContentPartPr/>
                <p14:nvPr/>
              </p14:nvContentPartPr>
              <p14:xfrm>
                <a:off x="137760" y="22931385"/>
                <a:ext cx="67320" cy="2880"/>
              </p14:xfrm>
            </p:contentPart>
          </mc:Choice>
          <mc:Fallback xmlns="">
            <p:pic>
              <p:nvPicPr>
                <p:cNvPr id="2396" name="Рукописный ввод 2395">
                  <a:extLst>
                    <a:ext uri="{FF2B5EF4-FFF2-40B4-BE49-F238E27FC236}">
                      <a16:creationId xmlns:a16="http://schemas.microsoft.com/office/drawing/2014/main" id="{28BAC3A3-C2F2-C733-8F59-B78D6F35F32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20120" y="22913385"/>
                  <a:ext cx="102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398" name="Рукописный ввод 2397">
                  <a:extLst>
                    <a:ext uri="{FF2B5EF4-FFF2-40B4-BE49-F238E27FC236}">
                      <a16:creationId xmlns:a16="http://schemas.microsoft.com/office/drawing/2014/main" id="{E9A8CCB2-6981-7382-99A6-9C132515E732}"/>
                    </a:ext>
                  </a:extLst>
                </p14:cNvPr>
                <p14:cNvContentPartPr/>
                <p14:nvPr/>
              </p14:nvContentPartPr>
              <p14:xfrm>
                <a:off x="164040" y="22926705"/>
                <a:ext cx="34200" cy="14040"/>
              </p14:xfrm>
            </p:contentPart>
          </mc:Choice>
          <mc:Fallback xmlns="">
            <p:pic>
              <p:nvPicPr>
                <p:cNvPr id="2398" name="Рукописный ввод 2397">
                  <a:extLst>
                    <a:ext uri="{FF2B5EF4-FFF2-40B4-BE49-F238E27FC236}">
                      <a16:creationId xmlns:a16="http://schemas.microsoft.com/office/drawing/2014/main" id="{E9A8CCB2-6981-7382-99A6-9C132515E732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46400" y="22909065"/>
                  <a:ext cx="69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400" name="Рукописный ввод 2399">
                  <a:extLst>
                    <a:ext uri="{FF2B5EF4-FFF2-40B4-BE49-F238E27FC236}">
                      <a16:creationId xmlns:a16="http://schemas.microsoft.com/office/drawing/2014/main" id="{87FB0A6E-3FE5-FEBE-FCEB-90517A47CF5B}"/>
                    </a:ext>
                  </a:extLst>
                </p14:cNvPr>
                <p14:cNvContentPartPr/>
                <p14:nvPr/>
              </p14:nvContentPartPr>
              <p14:xfrm>
                <a:off x="152160" y="22928865"/>
                <a:ext cx="26640" cy="38160"/>
              </p14:xfrm>
            </p:contentPart>
          </mc:Choice>
          <mc:Fallback xmlns="">
            <p:pic>
              <p:nvPicPr>
                <p:cNvPr id="2400" name="Рукописный ввод 2399">
                  <a:extLst>
                    <a:ext uri="{FF2B5EF4-FFF2-40B4-BE49-F238E27FC236}">
                      <a16:creationId xmlns:a16="http://schemas.microsoft.com/office/drawing/2014/main" id="{87FB0A6E-3FE5-FEBE-FCEB-90517A47CF5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34160" y="22910865"/>
                  <a:ext cx="62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402" name="Рукописный ввод 2401">
                  <a:extLst>
                    <a:ext uri="{FF2B5EF4-FFF2-40B4-BE49-F238E27FC236}">
                      <a16:creationId xmlns:a16="http://schemas.microsoft.com/office/drawing/2014/main" id="{1A1E5D6A-4851-A92A-D814-8C38E1F83F65}"/>
                    </a:ext>
                  </a:extLst>
                </p14:cNvPr>
                <p14:cNvContentPartPr/>
                <p14:nvPr/>
              </p14:nvContentPartPr>
              <p14:xfrm>
                <a:off x="168720" y="22926345"/>
                <a:ext cx="46080" cy="34920"/>
              </p14:xfrm>
            </p:contentPart>
          </mc:Choice>
          <mc:Fallback xmlns="">
            <p:pic>
              <p:nvPicPr>
                <p:cNvPr id="2402" name="Рукописный ввод 2401">
                  <a:extLst>
                    <a:ext uri="{FF2B5EF4-FFF2-40B4-BE49-F238E27FC236}">
                      <a16:creationId xmlns:a16="http://schemas.microsoft.com/office/drawing/2014/main" id="{1A1E5D6A-4851-A92A-D814-8C38E1F83F6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50720" y="22908705"/>
                  <a:ext cx="81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404" name="Рукописный ввод 2403">
                  <a:extLst>
                    <a:ext uri="{FF2B5EF4-FFF2-40B4-BE49-F238E27FC236}">
                      <a16:creationId xmlns:a16="http://schemas.microsoft.com/office/drawing/2014/main" id="{FE2D28A3-1FC3-BE43-99D3-EBBAF75E2A50}"/>
                    </a:ext>
                  </a:extLst>
                </p14:cNvPr>
                <p14:cNvContentPartPr/>
                <p14:nvPr/>
              </p14:nvContentPartPr>
              <p14:xfrm>
                <a:off x="226320" y="22909785"/>
                <a:ext cx="20520" cy="51120"/>
              </p14:xfrm>
            </p:contentPart>
          </mc:Choice>
          <mc:Fallback xmlns="">
            <p:pic>
              <p:nvPicPr>
                <p:cNvPr id="2404" name="Рукописный ввод 2403">
                  <a:extLst>
                    <a:ext uri="{FF2B5EF4-FFF2-40B4-BE49-F238E27FC236}">
                      <a16:creationId xmlns:a16="http://schemas.microsoft.com/office/drawing/2014/main" id="{FE2D28A3-1FC3-BE43-99D3-EBBAF75E2A5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08680" y="22892145"/>
                  <a:ext cx="56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406" name="Рукописный ввод 2405">
                  <a:extLst>
                    <a:ext uri="{FF2B5EF4-FFF2-40B4-BE49-F238E27FC236}">
                      <a16:creationId xmlns:a16="http://schemas.microsoft.com/office/drawing/2014/main" id="{20F3D34E-0045-24E9-B0D7-34366BEB2B19}"/>
                    </a:ext>
                  </a:extLst>
                </p14:cNvPr>
                <p14:cNvContentPartPr/>
                <p14:nvPr/>
              </p14:nvContentPartPr>
              <p14:xfrm>
                <a:off x="242520" y="22907265"/>
                <a:ext cx="20160" cy="52920"/>
              </p14:xfrm>
            </p:contentPart>
          </mc:Choice>
          <mc:Fallback xmlns="">
            <p:pic>
              <p:nvPicPr>
                <p:cNvPr id="2406" name="Рукописный ввод 2405">
                  <a:extLst>
                    <a:ext uri="{FF2B5EF4-FFF2-40B4-BE49-F238E27FC236}">
                      <a16:creationId xmlns:a16="http://schemas.microsoft.com/office/drawing/2014/main" id="{20F3D34E-0045-24E9-B0D7-34366BEB2B1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24880" y="22889625"/>
                  <a:ext cx="55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408" name="Рукописный ввод 2407">
                  <a:extLst>
                    <a:ext uri="{FF2B5EF4-FFF2-40B4-BE49-F238E27FC236}">
                      <a16:creationId xmlns:a16="http://schemas.microsoft.com/office/drawing/2014/main" id="{2503E65D-4012-AF3D-EDDE-CD6D52052B25}"/>
                    </a:ext>
                  </a:extLst>
                </p14:cNvPr>
                <p14:cNvContentPartPr/>
                <p14:nvPr/>
              </p14:nvContentPartPr>
              <p14:xfrm>
                <a:off x="272400" y="22924185"/>
                <a:ext cx="8280" cy="42480"/>
              </p14:xfrm>
            </p:contentPart>
          </mc:Choice>
          <mc:Fallback xmlns="">
            <p:pic>
              <p:nvPicPr>
                <p:cNvPr id="2408" name="Рукописный ввод 2407">
                  <a:extLst>
                    <a:ext uri="{FF2B5EF4-FFF2-40B4-BE49-F238E27FC236}">
                      <a16:creationId xmlns:a16="http://schemas.microsoft.com/office/drawing/2014/main" id="{2503E65D-4012-AF3D-EDDE-CD6D52052B2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54760" y="22906185"/>
                  <a:ext cx="4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410" name="Рукописный ввод 2409">
                  <a:extLst>
                    <a:ext uri="{FF2B5EF4-FFF2-40B4-BE49-F238E27FC236}">
                      <a16:creationId xmlns:a16="http://schemas.microsoft.com/office/drawing/2014/main" id="{E2AF0472-D853-67DF-A8FA-C703A735AB83}"/>
                    </a:ext>
                  </a:extLst>
                </p14:cNvPr>
                <p14:cNvContentPartPr/>
                <p14:nvPr/>
              </p14:nvContentPartPr>
              <p14:xfrm>
                <a:off x="285000" y="22931385"/>
                <a:ext cx="15840" cy="30960"/>
              </p14:xfrm>
            </p:contentPart>
          </mc:Choice>
          <mc:Fallback xmlns="">
            <p:pic>
              <p:nvPicPr>
                <p:cNvPr id="2410" name="Рукописный ввод 2409">
                  <a:extLst>
                    <a:ext uri="{FF2B5EF4-FFF2-40B4-BE49-F238E27FC236}">
                      <a16:creationId xmlns:a16="http://schemas.microsoft.com/office/drawing/2014/main" id="{E2AF0472-D853-67DF-A8FA-C703A735AB8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67360" y="22913385"/>
                  <a:ext cx="51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412" name="Рукописный ввод 2411">
                  <a:extLst>
                    <a:ext uri="{FF2B5EF4-FFF2-40B4-BE49-F238E27FC236}">
                      <a16:creationId xmlns:a16="http://schemas.microsoft.com/office/drawing/2014/main" id="{BD6F846A-4A36-E5D2-4F73-3173DF2BEC50}"/>
                    </a:ext>
                  </a:extLst>
                </p14:cNvPr>
                <p14:cNvContentPartPr/>
                <p14:nvPr/>
              </p14:nvContentPartPr>
              <p14:xfrm>
                <a:off x="305160" y="22928865"/>
                <a:ext cx="14760" cy="32760"/>
              </p14:xfrm>
            </p:contentPart>
          </mc:Choice>
          <mc:Fallback xmlns="">
            <p:pic>
              <p:nvPicPr>
                <p:cNvPr id="2412" name="Рукописный ввод 2411">
                  <a:extLst>
                    <a:ext uri="{FF2B5EF4-FFF2-40B4-BE49-F238E27FC236}">
                      <a16:creationId xmlns:a16="http://schemas.microsoft.com/office/drawing/2014/main" id="{BD6F846A-4A36-E5D2-4F73-3173DF2BEC5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87520" y="22910865"/>
                  <a:ext cx="50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414" name="Рукописный ввод 2413">
                  <a:extLst>
                    <a:ext uri="{FF2B5EF4-FFF2-40B4-BE49-F238E27FC236}">
                      <a16:creationId xmlns:a16="http://schemas.microsoft.com/office/drawing/2014/main" id="{8F06E1A9-E538-281A-5DDA-8633908A362A}"/>
                    </a:ext>
                  </a:extLst>
                </p14:cNvPr>
                <p14:cNvContentPartPr/>
                <p14:nvPr/>
              </p14:nvContentPartPr>
              <p14:xfrm>
                <a:off x="330000" y="22928865"/>
                <a:ext cx="13680" cy="33840"/>
              </p14:xfrm>
            </p:contentPart>
          </mc:Choice>
          <mc:Fallback xmlns="">
            <p:pic>
              <p:nvPicPr>
                <p:cNvPr id="2414" name="Рукописный ввод 2413">
                  <a:extLst>
                    <a:ext uri="{FF2B5EF4-FFF2-40B4-BE49-F238E27FC236}">
                      <a16:creationId xmlns:a16="http://schemas.microsoft.com/office/drawing/2014/main" id="{8F06E1A9-E538-281A-5DDA-8633908A362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12000" y="22910865"/>
                  <a:ext cx="49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416" name="Рукописный ввод 2415">
                  <a:extLst>
                    <a:ext uri="{FF2B5EF4-FFF2-40B4-BE49-F238E27FC236}">
                      <a16:creationId xmlns:a16="http://schemas.microsoft.com/office/drawing/2014/main" id="{9E6283BE-9C55-E6CB-F524-081B7867B910}"/>
                    </a:ext>
                  </a:extLst>
                </p14:cNvPr>
                <p14:cNvContentPartPr/>
                <p14:nvPr/>
              </p14:nvContentPartPr>
              <p14:xfrm>
                <a:off x="358800" y="22919145"/>
                <a:ext cx="21600" cy="48960"/>
              </p14:xfrm>
            </p:contentPart>
          </mc:Choice>
          <mc:Fallback xmlns="">
            <p:pic>
              <p:nvPicPr>
                <p:cNvPr id="2416" name="Рукописный ввод 2415">
                  <a:extLst>
                    <a:ext uri="{FF2B5EF4-FFF2-40B4-BE49-F238E27FC236}">
                      <a16:creationId xmlns:a16="http://schemas.microsoft.com/office/drawing/2014/main" id="{9E6283BE-9C55-E6CB-F524-081B7867B91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41160" y="22901505"/>
                  <a:ext cx="57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418" name="Рукописный ввод 2417">
                  <a:extLst>
                    <a:ext uri="{FF2B5EF4-FFF2-40B4-BE49-F238E27FC236}">
                      <a16:creationId xmlns:a16="http://schemas.microsoft.com/office/drawing/2014/main" id="{623C0CD0-3F42-737E-F64D-C4BA011A7D08}"/>
                    </a:ext>
                  </a:extLst>
                </p14:cNvPr>
                <p14:cNvContentPartPr/>
                <p14:nvPr/>
              </p14:nvContentPartPr>
              <p14:xfrm>
                <a:off x="381840" y="22924185"/>
                <a:ext cx="20160" cy="37440"/>
              </p14:xfrm>
            </p:contentPart>
          </mc:Choice>
          <mc:Fallback xmlns="">
            <p:pic>
              <p:nvPicPr>
                <p:cNvPr id="2418" name="Рукописный ввод 2417">
                  <a:extLst>
                    <a:ext uri="{FF2B5EF4-FFF2-40B4-BE49-F238E27FC236}">
                      <a16:creationId xmlns:a16="http://schemas.microsoft.com/office/drawing/2014/main" id="{623C0CD0-3F42-737E-F64D-C4BA011A7D0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63840" y="22906185"/>
                  <a:ext cx="55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420" name="Рукописный ввод 2419">
                  <a:extLst>
                    <a:ext uri="{FF2B5EF4-FFF2-40B4-BE49-F238E27FC236}">
                      <a16:creationId xmlns:a16="http://schemas.microsoft.com/office/drawing/2014/main" id="{59E5B8FD-EAB3-DE64-A5CE-BCF872706169}"/>
                    </a:ext>
                  </a:extLst>
                </p14:cNvPr>
                <p14:cNvContentPartPr/>
                <p14:nvPr/>
              </p14:nvContentPartPr>
              <p14:xfrm>
                <a:off x="410280" y="22924185"/>
                <a:ext cx="10440" cy="33120"/>
              </p14:xfrm>
            </p:contentPart>
          </mc:Choice>
          <mc:Fallback xmlns="">
            <p:pic>
              <p:nvPicPr>
                <p:cNvPr id="2420" name="Рукописный ввод 2419">
                  <a:extLst>
                    <a:ext uri="{FF2B5EF4-FFF2-40B4-BE49-F238E27FC236}">
                      <a16:creationId xmlns:a16="http://schemas.microsoft.com/office/drawing/2014/main" id="{59E5B8FD-EAB3-DE64-A5CE-BCF87270616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92640" y="22906185"/>
                  <a:ext cx="46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422" name="Рукописный ввод 2421">
                  <a:extLst>
                    <a:ext uri="{FF2B5EF4-FFF2-40B4-BE49-F238E27FC236}">
                      <a16:creationId xmlns:a16="http://schemas.microsoft.com/office/drawing/2014/main" id="{858F5C46-FB59-AE94-8323-37F86A09E1DB}"/>
                    </a:ext>
                  </a:extLst>
                </p14:cNvPr>
                <p14:cNvContentPartPr/>
                <p14:nvPr/>
              </p14:nvContentPartPr>
              <p14:xfrm>
                <a:off x="418560" y="22936065"/>
                <a:ext cx="8280" cy="40320"/>
              </p14:xfrm>
            </p:contentPart>
          </mc:Choice>
          <mc:Fallback xmlns="">
            <p:pic>
              <p:nvPicPr>
                <p:cNvPr id="2422" name="Рукописный ввод 2421">
                  <a:extLst>
                    <a:ext uri="{FF2B5EF4-FFF2-40B4-BE49-F238E27FC236}">
                      <a16:creationId xmlns:a16="http://schemas.microsoft.com/office/drawing/2014/main" id="{858F5C46-FB59-AE94-8323-37F86A09E1D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00560" y="22918065"/>
                  <a:ext cx="439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0" name="Группа 2449">
            <a:extLst>
              <a:ext uri="{FF2B5EF4-FFF2-40B4-BE49-F238E27FC236}">
                <a16:creationId xmlns:a16="http://schemas.microsoft.com/office/drawing/2014/main" id="{0A5BB769-810D-85EF-695F-FA61C2D8E919}"/>
              </a:ext>
            </a:extLst>
          </p:cNvPr>
          <p:cNvGrpSpPr/>
          <p:nvPr/>
        </p:nvGrpSpPr>
        <p:grpSpPr>
          <a:xfrm>
            <a:off x="137760" y="23957786"/>
            <a:ext cx="286200" cy="100800"/>
            <a:chOff x="137760" y="23957786"/>
            <a:chExt cx="2862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424" name="Рукописный ввод 2423">
                  <a:extLst>
                    <a:ext uri="{FF2B5EF4-FFF2-40B4-BE49-F238E27FC236}">
                      <a16:creationId xmlns:a16="http://schemas.microsoft.com/office/drawing/2014/main" id="{AB65971E-7B05-C57F-9D05-F8369A8D922C}"/>
                    </a:ext>
                  </a:extLst>
                </p14:cNvPr>
                <p14:cNvContentPartPr/>
                <p14:nvPr/>
              </p14:nvContentPartPr>
              <p14:xfrm>
                <a:off x="137760" y="23957786"/>
                <a:ext cx="49680" cy="38520"/>
              </p14:xfrm>
            </p:contentPart>
          </mc:Choice>
          <mc:Fallback xmlns="">
            <p:pic>
              <p:nvPicPr>
                <p:cNvPr id="2424" name="Рукописный ввод 2423">
                  <a:extLst>
                    <a:ext uri="{FF2B5EF4-FFF2-40B4-BE49-F238E27FC236}">
                      <a16:creationId xmlns:a16="http://schemas.microsoft.com/office/drawing/2014/main" id="{AB65971E-7B05-C57F-9D05-F8369A8D922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20120" y="23940146"/>
                  <a:ext cx="85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425" name="Рукописный ввод 2424">
                  <a:extLst>
                    <a:ext uri="{FF2B5EF4-FFF2-40B4-BE49-F238E27FC236}">
                      <a16:creationId xmlns:a16="http://schemas.microsoft.com/office/drawing/2014/main" id="{3B169140-2DD5-5D18-1C8B-7932F04E59E8}"/>
                    </a:ext>
                  </a:extLst>
                </p14:cNvPr>
                <p14:cNvContentPartPr/>
                <p14:nvPr/>
              </p14:nvContentPartPr>
              <p14:xfrm>
                <a:off x="156120" y="23993426"/>
                <a:ext cx="10800" cy="28080"/>
              </p14:xfrm>
            </p:contentPart>
          </mc:Choice>
          <mc:Fallback xmlns="">
            <p:pic>
              <p:nvPicPr>
                <p:cNvPr id="2425" name="Рукописный ввод 2424">
                  <a:extLst>
                    <a:ext uri="{FF2B5EF4-FFF2-40B4-BE49-F238E27FC236}">
                      <a16:creationId xmlns:a16="http://schemas.microsoft.com/office/drawing/2014/main" id="{3B169140-2DD5-5D18-1C8B-7932F04E59E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38120" y="23975426"/>
                  <a:ext cx="46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427" name="Рукописный ввод 2426">
                  <a:extLst>
                    <a:ext uri="{FF2B5EF4-FFF2-40B4-BE49-F238E27FC236}">
                      <a16:creationId xmlns:a16="http://schemas.microsoft.com/office/drawing/2014/main" id="{8A849EE7-4884-1EA9-570C-C2424F17050D}"/>
                    </a:ext>
                  </a:extLst>
                </p14:cNvPr>
                <p14:cNvContentPartPr/>
                <p14:nvPr/>
              </p14:nvContentPartPr>
              <p14:xfrm>
                <a:off x="151800" y="23990906"/>
                <a:ext cx="33840" cy="48240"/>
              </p14:xfrm>
            </p:contentPart>
          </mc:Choice>
          <mc:Fallback xmlns="">
            <p:pic>
              <p:nvPicPr>
                <p:cNvPr id="2427" name="Рукописный ввод 2426">
                  <a:extLst>
                    <a:ext uri="{FF2B5EF4-FFF2-40B4-BE49-F238E27FC236}">
                      <a16:creationId xmlns:a16="http://schemas.microsoft.com/office/drawing/2014/main" id="{8A849EE7-4884-1EA9-570C-C2424F17050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33800" y="23972906"/>
                  <a:ext cx="6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429" name="Рукописный ввод 2428">
                  <a:extLst>
                    <a:ext uri="{FF2B5EF4-FFF2-40B4-BE49-F238E27FC236}">
                      <a16:creationId xmlns:a16="http://schemas.microsoft.com/office/drawing/2014/main" id="{5148FD0A-AEEB-8A6D-3C18-D4854899555D}"/>
                    </a:ext>
                  </a:extLst>
                </p14:cNvPr>
                <p14:cNvContentPartPr/>
                <p14:nvPr/>
              </p14:nvContentPartPr>
              <p14:xfrm>
                <a:off x="204000" y="23967146"/>
                <a:ext cx="8280" cy="56160"/>
              </p14:xfrm>
            </p:contentPart>
          </mc:Choice>
          <mc:Fallback xmlns="">
            <p:pic>
              <p:nvPicPr>
                <p:cNvPr id="2429" name="Рукописный ввод 2428">
                  <a:extLst>
                    <a:ext uri="{FF2B5EF4-FFF2-40B4-BE49-F238E27FC236}">
                      <a16:creationId xmlns:a16="http://schemas.microsoft.com/office/drawing/2014/main" id="{5148FD0A-AEEB-8A6D-3C18-D4854899555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86000" y="23949146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431" name="Рукописный ввод 2430">
                  <a:extLst>
                    <a:ext uri="{FF2B5EF4-FFF2-40B4-BE49-F238E27FC236}">
                      <a16:creationId xmlns:a16="http://schemas.microsoft.com/office/drawing/2014/main" id="{2D5C992C-F6B3-B479-1B6B-3ADAE743F3F6}"/>
                    </a:ext>
                  </a:extLst>
                </p14:cNvPr>
                <p14:cNvContentPartPr/>
                <p14:nvPr/>
              </p14:nvContentPartPr>
              <p14:xfrm>
                <a:off x="220920" y="23974346"/>
                <a:ext cx="5400" cy="45000"/>
              </p14:xfrm>
            </p:contentPart>
          </mc:Choice>
          <mc:Fallback xmlns="">
            <p:pic>
              <p:nvPicPr>
                <p:cNvPr id="2431" name="Рукописный ввод 2430">
                  <a:extLst>
                    <a:ext uri="{FF2B5EF4-FFF2-40B4-BE49-F238E27FC236}">
                      <a16:creationId xmlns:a16="http://schemas.microsoft.com/office/drawing/2014/main" id="{2D5C992C-F6B3-B479-1B6B-3ADAE743F3F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02920" y="23956346"/>
                  <a:ext cx="41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433" name="Рукописный ввод 2432">
                  <a:extLst>
                    <a:ext uri="{FF2B5EF4-FFF2-40B4-BE49-F238E27FC236}">
                      <a16:creationId xmlns:a16="http://schemas.microsoft.com/office/drawing/2014/main" id="{EBFA79E2-FC05-E8A4-551A-7B16808B2D36}"/>
                    </a:ext>
                  </a:extLst>
                </p14:cNvPr>
                <p14:cNvContentPartPr/>
                <p14:nvPr/>
              </p14:nvContentPartPr>
              <p14:xfrm>
                <a:off x="238920" y="23986226"/>
                <a:ext cx="10440" cy="38160"/>
              </p14:xfrm>
            </p:contentPart>
          </mc:Choice>
          <mc:Fallback xmlns="">
            <p:pic>
              <p:nvPicPr>
                <p:cNvPr id="2433" name="Рукописный ввод 2432">
                  <a:extLst>
                    <a:ext uri="{FF2B5EF4-FFF2-40B4-BE49-F238E27FC236}">
                      <a16:creationId xmlns:a16="http://schemas.microsoft.com/office/drawing/2014/main" id="{EBFA79E2-FC05-E8A4-551A-7B16808B2D3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21280" y="23968226"/>
                  <a:ext cx="46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435" name="Рукописный ввод 2434">
                  <a:extLst>
                    <a:ext uri="{FF2B5EF4-FFF2-40B4-BE49-F238E27FC236}">
                      <a16:creationId xmlns:a16="http://schemas.microsoft.com/office/drawing/2014/main" id="{149621B3-B392-2ECE-10EF-D24A5CCAC751}"/>
                    </a:ext>
                  </a:extLst>
                </p14:cNvPr>
                <p14:cNvContentPartPr/>
                <p14:nvPr/>
              </p14:nvContentPartPr>
              <p14:xfrm>
                <a:off x="261600" y="23983706"/>
                <a:ext cx="24840" cy="48240"/>
              </p14:xfrm>
            </p:contentPart>
          </mc:Choice>
          <mc:Fallback xmlns="">
            <p:pic>
              <p:nvPicPr>
                <p:cNvPr id="2435" name="Рукописный ввод 2434">
                  <a:extLst>
                    <a:ext uri="{FF2B5EF4-FFF2-40B4-BE49-F238E27FC236}">
                      <a16:creationId xmlns:a16="http://schemas.microsoft.com/office/drawing/2014/main" id="{149621B3-B392-2ECE-10EF-D24A5CCAC75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43600" y="23966066"/>
                  <a:ext cx="6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2437" name="Рукописный ввод 2436">
                  <a:extLst>
                    <a:ext uri="{FF2B5EF4-FFF2-40B4-BE49-F238E27FC236}">
                      <a16:creationId xmlns:a16="http://schemas.microsoft.com/office/drawing/2014/main" id="{58E19644-D107-59A3-1089-2A39FD5E6DC9}"/>
                    </a:ext>
                  </a:extLst>
                </p14:cNvPr>
                <p14:cNvContentPartPr/>
                <p14:nvPr/>
              </p14:nvContentPartPr>
              <p14:xfrm>
                <a:off x="288960" y="23979026"/>
                <a:ext cx="14760" cy="50400"/>
              </p14:xfrm>
            </p:contentPart>
          </mc:Choice>
          <mc:Fallback xmlns="">
            <p:pic>
              <p:nvPicPr>
                <p:cNvPr id="2437" name="Рукописный ввод 2436">
                  <a:extLst>
                    <a:ext uri="{FF2B5EF4-FFF2-40B4-BE49-F238E27FC236}">
                      <a16:creationId xmlns:a16="http://schemas.microsoft.com/office/drawing/2014/main" id="{58E19644-D107-59A3-1089-2A39FD5E6DC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70960" y="23961026"/>
                  <a:ext cx="50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439" name="Рукописный ввод 2438">
                  <a:extLst>
                    <a:ext uri="{FF2B5EF4-FFF2-40B4-BE49-F238E27FC236}">
                      <a16:creationId xmlns:a16="http://schemas.microsoft.com/office/drawing/2014/main" id="{365415F2-731A-A90B-5458-EC026D1BB2DA}"/>
                    </a:ext>
                  </a:extLst>
                </p14:cNvPr>
                <p14:cNvContentPartPr/>
                <p14:nvPr/>
              </p14:nvContentPartPr>
              <p14:xfrm>
                <a:off x="315240" y="23983706"/>
                <a:ext cx="15120" cy="47520"/>
              </p14:xfrm>
            </p:contentPart>
          </mc:Choice>
          <mc:Fallback xmlns="">
            <p:pic>
              <p:nvPicPr>
                <p:cNvPr id="2439" name="Рукописный ввод 2438">
                  <a:extLst>
                    <a:ext uri="{FF2B5EF4-FFF2-40B4-BE49-F238E27FC236}">
                      <a16:creationId xmlns:a16="http://schemas.microsoft.com/office/drawing/2014/main" id="{365415F2-731A-A90B-5458-EC026D1BB2D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97600" y="23966066"/>
                  <a:ext cx="50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2441" name="Рукописный ввод 2440">
                  <a:extLst>
                    <a:ext uri="{FF2B5EF4-FFF2-40B4-BE49-F238E27FC236}">
                      <a16:creationId xmlns:a16="http://schemas.microsoft.com/office/drawing/2014/main" id="{13161568-F882-44B7-E1D3-B7433416E776}"/>
                    </a:ext>
                  </a:extLst>
                </p14:cNvPr>
                <p14:cNvContentPartPr/>
                <p14:nvPr/>
              </p14:nvContentPartPr>
              <p14:xfrm>
                <a:off x="339360" y="23990906"/>
                <a:ext cx="13680" cy="49320"/>
              </p14:xfrm>
            </p:contentPart>
          </mc:Choice>
          <mc:Fallback xmlns="">
            <p:pic>
              <p:nvPicPr>
                <p:cNvPr id="2441" name="Рукописный ввод 2440">
                  <a:extLst>
                    <a:ext uri="{FF2B5EF4-FFF2-40B4-BE49-F238E27FC236}">
                      <a16:creationId xmlns:a16="http://schemas.microsoft.com/office/drawing/2014/main" id="{13161568-F882-44B7-E1D3-B7433416E77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21360" y="23972906"/>
                  <a:ext cx="49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43" name="Рукописный ввод 2442">
                  <a:extLst>
                    <a:ext uri="{FF2B5EF4-FFF2-40B4-BE49-F238E27FC236}">
                      <a16:creationId xmlns:a16="http://schemas.microsoft.com/office/drawing/2014/main" id="{20846606-5F2D-C3FB-92C8-9EE3569B6CFA}"/>
                    </a:ext>
                  </a:extLst>
                </p14:cNvPr>
                <p14:cNvContentPartPr/>
                <p14:nvPr/>
              </p14:nvContentPartPr>
              <p14:xfrm>
                <a:off x="359880" y="23990906"/>
                <a:ext cx="19800" cy="52920"/>
              </p14:xfrm>
            </p:contentPart>
          </mc:Choice>
          <mc:Fallback xmlns="">
            <p:pic>
              <p:nvPicPr>
                <p:cNvPr id="2443" name="Рукописный ввод 2442">
                  <a:extLst>
                    <a:ext uri="{FF2B5EF4-FFF2-40B4-BE49-F238E27FC236}">
                      <a16:creationId xmlns:a16="http://schemas.microsoft.com/office/drawing/2014/main" id="{20846606-5F2D-C3FB-92C8-9EE3569B6CF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42240" y="23972906"/>
                  <a:ext cx="55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45" name="Рукописный ввод 2444">
                  <a:extLst>
                    <a:ext uri="{FF2B5EF4-FFF2-40B4-BE49-F238E27FC236}">
                      <a16:creationId xmlns:a16="http://schemas.microsoft.com/office/drawing/2014/main" id="{70FA0BF5-F3B5-79B2-B287-31DD84A13175}"/>
                    </a:ext>
                  </a:extLst>
                </p14:cNvPr>
                <p14:cNvContentPartPr/>
                <p14:nvPr/>
              </p14:nvContentPartPr>
              <p14:xfrm>
                <a:off x="385440" y="23995586"/>
                <a:ext cx="14040" cy="47520"/>
              </p14:xfrm>
            </p:contentPart>
          </mc:Choice>
          <mc:Fallback xmlns="">
            <p:pic>
              <p:nvPicPr>
                <p:cNvPr id="2445" name="Рукописный ввод 2444">
                  <a:extLst>
                    <a:ext uri="{FF2B5EF4-FFF2-40B4-BE49-F238E27FC236}">
                      <a16:creationId xmlns:a16="http://schemas.microsoft.com/office/drawing/2014/main" id="{70FA0BF5-F3B5-79B2-B287-31DD84A1317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67440" y="23977946"/>
                  <a:ext cx="4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47" name="Рукописный ввод 2446">
                  <a:extLst>
                    <a:ext uri="{FF2B5EF4-FFF2-40B4-BE49-F238E27FC236}">
                      <a16:creationId xmlns:a16="http://schemas.microsoft.com/office/drawing/2014/main" id="{BC353628-EB50-D838-A7B1-A59903B006B6}"/>
                    </a:ext>
                  </a:extLst>
                </p14:cNvPr>
                <p14:cNvContentPartPr/>
                <p14:nvPr/>
              </p14:nvContentPartPr>
              <p14:xfrm>
                <a:off x="406680" y="23995586"/>
                <a:ext cx="7920" cy="39960"/>
              </p14:xfrm>
            </p:contentPart>
          </mc:Choice>
          <mc:Fallback xmlns="">
            <p:pic>
              <p:nvPicPr>
                <p:cNvPr id="2447" name="Рукописный ввод 2446">
                  <a:extLst>
                    <a:ext uri="{FF2B5EF4-FFF2-40B4-BE49-F238E27FC236}">
                      <a16:creationId xmlns:a16="http://schemas.microsoft.com/office/drawing/2014/main" id="{BC353628-EB50-D838-A7B1-A59903B006B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88680" y="23977946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49" name="Рукописный ввод 2448">
                  <a:extLst>
                    <a:ext uri="{FF2B5EF4-FFF2-40B4-BE49-F238E27FC236}">
                      <a16:creationId xmlns:a16="http://schemas.microsoft.com/office/drawing/2014/main" id="{52FDA608-6391-3334-CBE3-084F3D7F4F05}"/>
                    </a:ext>
                  </a:extLst>
                </p14:cNvPr>
                <p14:cNvContentPartPr/>
                <p14:nvPr/>
              </p14:nvContentPartPr>
              <p14:xfrm>
                <a:off x="419280" y="23995586"/>
                <a:ext cx="4680" cy="63000"/>
              </p14:xfrm>
            </p:contentPart>
          </mc:Choice>
          <mc:Fallback xmlns="">
            <p:pic>
              <p:nvPicPr>
                <p:cNvPr id="2449" name="Рукописный ввод 2448">
                  <a:extLst>
                    <a:ext uri="{FF2B5EF4-FFF2-40B4-BE49-F238E27FC236}">
                      <a16:creationId xmlns:a16="http://schemas.microsoft.com/office/drawing/2014/main" id="{52FDA608-6391-3334-CBE3-084F3D7F4F0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01640" y="23977946"/>
                  <a:ext cx="403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9" name="Группа 2468">
            <a:extLst>
              <a:ext uri="{FF2B5EF4-FFF2-40B4-BE49-F238E27FC236}">
                <a16:creationId xmlns:a16="http://schemas.microsoft.com/office/drawing/2014/main" id="{D5989B5A-5E43-4A2C-C4ED-E0027D1A5A2D}"/>
              </a:ext>
            </a:extLst>
          </p:cNvPr>
          <p:cNvGrpSpPr/>
          <p:nvPr/>
        </p:nvGrpSpPr>
        <p:grpSpPr>
          <a:xfrm>
            <a:off x="29040" y="24952868"/>
            <a:ext cx="290160" cy="95040"/>
            <a:chOff x="29040" y="24952868"/>
            <a:chExt cx="2901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451" name="Рукописный ввод 2450">
                  <a:extLst>
                    <a:ext uri="{FF2B5EF4-FFF2-40B4-BE49-F238E27FC236}">
                      <a16:creationId xmlns:a16="http://schemas.microsoft.com/office/drawing/2014/main" id="{F7BC802D-4503-87B5-E9BC-FA947FF9C0F6}"/>
                    </a:ext>
                  </a:extLst>
                </p14:cNvPr>
                <p14:cNvContentPartPr/>
                <p14:nvPr/>
              </p14:nvContentPartPr>
              <p14:xfrm>
                <a:off x="40200" y="24967268"/>
                <a:ext cx="2880" cy="56520"/>
              </p14:xfrm>
            </p:contentPart>
          </mc:Choice>
          <mc:Fallback xmlns="">
            <p:pic>
              <p:nvPicPr>
                <p:cNvPr id="2451" name="Рукописный ввод 2450">
                  <a:extLst>
                    <a:ext uri="{FF2B5EF4-FFF2-40B4-BE49-F238E27FC236}">
                      <a16:creationId xmlns:a16="http://schemas.microsoft.com/office/drawing/2014/main" id="{F7BC802D-4503-87B5-E9BC-FA947FF9C0F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2200" y="24949268"/>
                  <a:ext cx="38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452" name="Рукописный ввод 2451">
                  <a:extLst>
                    <a:ext uri="{FF2B5EF4-FFF2-40B4-BE49-F238E27FC236}">
                      <a16:creationId xmlns:a16="http://schemas.microsoft.com/office/drawing/2014/main" id="{BC2B02FC-D480-039B-0EF4-EFAE1A059D47}"/>
                    </a:ext>
                  </a:extLst>
                </p14:cNvPr>
                <p14:cNvContentPartPr/>
                <p14:nvPr/>
              </p14:nvContentPartPr>
              <p14:xfrm>
                <a:off x="29040" y="24952868"/>
                <a:ext cx="77400" cy="84240"/>
              </p14:xfrm>
            </p:contentPart>
          </mc:Choice>
          <mc:Fallback xmlns="">
            <p:pic>
              <p:nvPicPr>
                <p:cNvPr id="2452" name="Рукописный ввод 2451">
                  <a:extLst>
                    <a:ext uri="{FF2B5EF4-FFF2-40B4-BE49-F238E27FC236}">
                      <a16:creationId xmlns:a16="http://schemas.microsoft.com/office/drawing/2014/main" id="{BC2B02FC-D480-039B-0EF4-EFAE1A059D4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00" y="2493522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454" name="Рукописный ввод 2453">
                  <a:extLst>
                    <a:ext uri="{FF2B5EF4-FFF2-40B4-BE49-F238E27FC236}">
                      <a16:creationId xmlns:a16="http://schemas.microsoft.com/office/drawing/2014/main" id="{81A3B316-26D9-834E-3060-1A4B3864F0F8}"/>
                    </a:ext>
                  </a:extLst>
                </p14:cNvPr>
                <p14:cNvContentPartPr/>
                <p14:nvPr/>
              </p14:nvContentPartPr>
              <p14:xfrm>
                <a:off x="130560" y="25002908"/>
                <a:ext cx="12960" cy="37440"/>
              </p14:xfrm>
            </p:contentPart>
          </mc:Choice>
          <mc:Fallback xmlns="">
            <p:pic>
              <p:nvPicPr>
                <p:cNvPr id="2454" name="Рукописный ввод 2453">
                  <a:extLst>
                    <a:ext uri="{FF2B5EF4-FFF2-40B4-BE49-F238E27FC236}">
                      <a16:creationId xmlns:a16="http://schemas.microsoft.com/office/drawing/2014/main" id="{81A3B316-26D9-834E-3060-1A4B3864F0F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2920" y="24985268"/>
                  <a:ext cx="48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456" name="Рукописный ввод 2455">
                  <a:extLst>
                    <a:ext uri="{FF2B5EF4-FFF2-40B4-BE49-F238E27FC236}">
                      <a16:creationId xmlns:a16="http://schemas.microsoft.com/office/drawing/2014/main" id="{A09DDA5F-9639-0751-23A3-D2EA49778DC1}"/>
                    </a:ext>
                  </a:extLst>
                </p14:cNvPr>
                <p14:cNvContentPartPr/>
                <p14:nvPr/>
              </p14:nvContentPartPr>
              <p14:xfrm>
                <a:off x="151800" y="24981308"/>
                <a:ext cx="16560" cy="52200"/>
              </p14:xfrm>
            </p:contentPart>
          </mc:Choice>
          <mc:Fallback xmlns="">
            <p:pic>
              <p:nvPicPr>
                <p:cNvPr id="2456" name="Рукописный ввод 2455">
                  <a:extLst>
                    <a:ext uri="{FF2B5EF4-FFF2-40B4-BE49-F238E27FC236}">
                      <a16:creationId xmlns:a16="http://schemas.microsoft.com/office/drawing/2014/main" id="{A09DDA5F-9639-0751-23A3-D2EA49778DC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33800" y="24963668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458" name="Рукописный ввод 2457">
                  <a:extLst>
                    <a:ext uri="{FF2B5EF4-FFF2-40B4-BE49-F238E27FC236}">
                      <a16:creationId xmlns:a16="http://schemas.microsoft.com/office/drawing/2014/main" id="{92A42611-3A87-F1A0-9220-BC2456B8ED03}"/>
                    </a:ext>
                  </a:extLst>
                </p14:cNvPr>
                <p14:cNvContentPartPr/>
                <p14:nvPr/>
              </p14:nvContentPartPr>
              <p14:xfrm>
                <a:off x="182400" y="24988508"/>
                <a:ext cx="6840" cy="39960"/>
              </p14:xfrm>
            </p:contentPart>
          </mc:Choice>
          <mc:Fallback xmlns="">
            <p:pic>
              <p:nvPicPr>
                <p:cNvPr id="2458" name="Рукописный ввод 2457">
                  <a:extLst>
                    <a:ext uri="{FF2B5EF4-FFF2-40B4-BE49-F238E27FC236}">
                      <a16:creationId xmlns:a16="http://schemas.microsoft.com/office/drawing/2014/main" id="{92A42611-3A87-F1A0-9220-BC2456B8ED0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64400" y="24970868"/>
                  <a:ext cx="42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460" name="Рукописный ввод 2459">
                  <a:extLst>
                    <a:ext uri="{FF2B5EF4-FFF2-40B4-BE49-F238E27FC236}">
                      <a16:creationId xmlns:a16="http://schemas.microsoft.com/office/drawing/2014/main" id="{FD15999F-BA57-AB53-1D76-34DB5136770A}"/>
                    </a:ext>
                  </a:extLst>
                </p14:cNvPr>
                <p14:cNvContentPartPr/>
                <p14:nvPr/>
              </p14:nvContentPartPr>
              <p14:xfrm>
                <a:off x="213000" y="24993548"/>
                <a:ext cx="1800" cy="40320"/>
              </p14:xfrm>
            </p:contentPart>
          </mc:Choice>
          <mc:Fallback xmlns="">
            <p:pic>
              <p:nvPicPr>
                <p:cNvPr id="2460" name="Рукописный ввод 2459">
                  <a:extLst>
                    <a:ext uri="{FF2B5EF4-FFF2-40B4-BE49-F238E27FC236}">
                      <a16:creationId xmlns:a16="http://schemas.microsoft.com/office/drawing/2014/main" id="{FD15999F-BA57-AB53-1D76-34DB5136770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95000" y="24975548"/>
                  <a:ext cx="37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462" name="Рукописный ввод 2461">
                  <a:extLst>
                    <a:ext uri="{FF2B5EF4-FFF2-40B4-BE49-F238E27FC236}">
                      <a16:creationId xmlns:a16="http://schemas.microsoft.com/office/drawing/2014/main" id="{E21689E5-006C-CFD0-CE0C-E87700F6855D}"/>
                    </a:ext>
                  </a:extLst>
                </p14:cNvPr>
                <p14:cNvContentPartPr/>
                <p14:nvPr/>
              </p14:nvContentPartPr>
              <p14:xfrm>
                <a:off x="248640" y="24988508"/>
                <a:ext cx="18000" cy="52920"/>
              </p14:xfrm>
            </p:contentPart>
          </mc:Choice>
          <mc:Fallback xmlns="">
            <p:pic>
              <p:nvPicPr>
                <p:cNvPr id="2462" name="Рукописный ввод 2461">
                  <a:extLst>
                    <a:ext uri="{FF2B5EF4-FFF2-40B4-BE49-F238E27FC236}">
                      <a16:creationId xmlns:a16="http://schemas.microsoft.com/office/drawing/2014/main" id="{E21689E5-006C-CFD0-CE0C-E87700F6855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30640" y="24970868"/>
                  <a:ext cx="53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2464" name="Рукописный ввод 2463">
                  <a:extLst>
                    <a:ext uri="{FF2B5EF4-FFF2-40B4-BE49-F238E27FC236}">
                      <a16:creationId xmlns:a16="http://schemas.microsoft.com/office/drawing/2014/main" id="{C04C94ED-FF37-3158-8675-E595DCB09D9B}"/>
                    </a:ext>
                  </a:extLst>
                </p14:cNvPr>
                <p14:cNvContentPartPr/>
                <p14:nvPr/>
              </p14:nvContentPartPr>
              <p14:xfrm>
                <a:off x="280320" y="24995708"/>
                <a:ext cx="5760" cy="36720"/>
              </p14:xfrm>
            </p:contentPart>
          </mc:Choice>
          <mc:Fallback xmlns="">
            <p:pic>
              <p:nvPicPr>
                <p:cNvPr id="2464" name="Рукописный ввод 2463">
                  <a:extLst>
                    <a:ext uri="{FF2B5EF4-FFF2-40B4-BE49-F238E27FC236}">
                      <a16:creationId xmlns:a16="http://schemas.microsoft.com/office/drawing/2014/main" id="{C04C94ED-FF37-3158-8675-E595DCB09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62680" y="24978068"/>
                  <a:ext cx="4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2466" name="Рукописный ввод 2465">
                  <a:extLst>
                    <a:ext uri="{FF2B5EF4-FFF2-40B4-BE49-F238E27FC236}">
                      <a16:creationId xmlns:a16="http://schemas.microsoft.com/office/drawing/2014/main" id="{F94E7550-78BB-1754-0345-749166B70217}"/>
                    </a:ext>
                  </a:extLst>
                </p14:cNvPr>
                <p14:cNvContentPartPr/>
                <p14:nvPr/>
              </p14:nvContentPartPr>
              <p14:xfrm>
                <a:off x="304440" y="24993548"/>
                <a:ext cx="5040" cy="36000"/>
              </p14:xfrm>
            </p:contentPart>
          </mc:Choice>
          <mc:Fallback xmlns="">
            <p:pic>
              <p:nvPicPr>
                <p:cNvPr id="2466" name="Рукописный ввод 2465">
                  <a:extLst>
                    <a:ext uri="{FF2B5EF4-FFF2-40B4-BE49-F238E27FC236}">
                      <a16:creationId xmlns:a16="http://schemas.microsoft.com/office/drawing/2014/main" id="{F94E7550-78BB-1754-0345-749166B7021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800" y="24975548"/>
                  <a:ext cx="40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2468" name="Рукописный ввод 2467">
                  <a:extLst>
                    <a:ext uri="{FF2B5EF4-FFF2-40B4-BE49-F238E27FC236}">
                      <a16:creationId xmlns:a16="http://schemas.microsoft.com/office/drawing/2014/main" id="{F553A788-BF75-8947-5E86-715E7DBAB52C}"/>
                    </a:ext>
                  </a:extLst>
                </p14:cNvPr>
                <p14:cNvContentPartPr/>
                <p14:nvPr/>
              </p14:nvContentPartPr>
              <p14:xfrm>
                <a:off x="314160" y="24986348"/>
                <a:ext cx="5040" cy="61560"/>
              </p14:xfrm>
            </p:contentPart>
          </mc:Choice>
          <mc:Fallback xmlns="">
            <p:pic>
              <p:nvPicPr>
                <p:cNvPr id="2468" name="Рукописный ввод 2467">
                  <a:extLst>
                    <a:ext uri="{FF2B5EF4-FFF2-40B4-BE49-F238E27FC236}">
                      <a16:creationId xmlns:a16="http://schemas.microsoft.com/office/drawing/2014/main" id="{F553A788-BF75-8947-5E86-715E7DBAB52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96160" y="24968348"/>
                  <a:ext cx="406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2" name="Группа 2501">
            <a:extLst>
              <a:ext uri="{FF2B5EF4-FFF2-40B4-BE49-F238E27FC236}">
                <a16:creationId xmlns:a16="http://schemas.microsoft.com/office/drawing/2014/main" id="{24A61B68-5B06-DF25-C9C6-E7199776D70E}"/>
              </a:ext>
            </a:extLst>
          </p:cNvPr>
          <p:cNvGrpSpPr/>
          <p:nvPr/>
        </p:nvGrpSpPr>
        <p:grpSpPr>
          <a:xfrm>
            <a:off x="24720" y="25350398"/>
            <a:ext cx="301680" cy="96480"/>
            <a:chOff x="24720" y="25350398"/>
            <a:chExt cx="30168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2470" name="Рукописный ввод 2469">
                  <a:extLst>
                    <a:ext uri="{FF2B5EF4-FFF2-40B4-BE49-F238E27FC236}">
                      <a16:creationId xmlns:a16="http://schemas.microsoft.com/office/drawing/2014/main" id="{37C14E09-9288-011B-6CE3-AD2A32C36610}"/>
                    </a:ext>
                  </a:extLst>
                </p14:cNvPr>
                <p14:cNvContentPartPr/>
                <p14:nvPr/>
              </p14:nvContentPartPr>
              <p14:xfrm>
                <a:off x="44880" y="25352918"/>
                <a:ext cx="2880" cy="59040"/>
              </p14:xfrm>
            </p:contentPart>
          </mc:Choice>
          <mc:Fallback xmlns="">
            <p:pic>
              <p:nvPicPr>
                <p:cNvPr id="2470" name="Рукописный ввод 2469">
                  <a:extLst>
                    <a:ext uri="{FF2B5EF4-FFF2-40B4-BE49-F238E27FC236}">
                      <a16:creationId xmlns:a16="http://schemas.microsoft.com/office/drawing/2014/main" id="{37C14E09-9288-011B-6CE3-AD2A32C3661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7240" y="25335278"/>
                  <a:ext cx="38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2471" name="Рукописный ввод 2470">
                  <a:extLst>
                    <a:ext uri="{FF2B5EF4-FFF2-40B4-BE49-F238E27FC236}">
                      <a16:creationId xmlns:a16="http://schemas.microsoft.com/office/drawing/2014/main" id="{03C5A79C-04F3-3A4E-FC42-E8DEF40528E9}"/>
                    </a:ext>
                  </a:extLst>
                </p14:cNvPr>
                <p14:cNvContentPartPr/>
                <p14:nvPr/>
              </p14:nvContentPartPr>
              <p14:xfrm>
                <a:off x="34080" y="25350398"/>
                <a:ext cx="6120" cy="52920"/>
              </p14:xfrm>
            </p:contentPart>
          </mc:Choice>
          <mc:Fallback xmlns="">
            <p:pic>
              <p:nvPicPr>
                <p:cNvPr id="2471" name="Рукописный ввод 2470">
                  <a:extLst>
                    <a:ext uri="{FF2B5EF4-FFF2-40B4-BE49-F238E27FC236}">
                      <a16:creationId xmlns:a16="http://schemas.microsoft.com/office/drawing/2014/main" id="{03C5A79C-04F3-3A4E-FC42-E8DEF40528E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6440" y="25332758"/>
                  <a:ext cx="41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2473" name="Рукописный ввод 2472">
                  <a:extLst>
                    <a:ext uri="{FF2B5EF4-FFF2-40B4-BE49-F238E27FC236}">
                      <a16:creationId xmlns:a16="http://schemas.microsoft.com/office/drawing/2014/main" id="{3C1EB080-BA94-F333-B1A8-573D24435041}"/>
                    </a:ext>
                  </a:extLst>
                </p14:cNvPr>
                <p14:cNvContentPartPr/>
                <p14:nvPr/>
              </p14:nvContentPartPr>
              <p14:xfrm>
                <a:off x="35520" y="25367318"/>
                <a:ext cx="2880" cy="39960"/>
              </p14:xfrm>
            </p:contentPart>
          </mc:Choice>
          <mc:Fallback xmlns="">
            <p:pic>
              <p:nvPicPr>
                <p:cNvPr id="2473" name="Рукописный ввод 2472">
                  <a:extLst>
                    <a:ext uri="{FF2B5EF4-FFF2-40B4-BE49-F238E27FC236}">
                      <a16:creationId xmlns:a16="http://schemas.microsoft.com/office/drawing/2014/main" id="{3C1EB080-BA94-F333-B1A8-573D2443504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7880" y="25349318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2475" name="Рукописный ввод 2474">
                  <a:extLst>
                    <a:ext uri="{FF2B5EF4-FFF2-40B4-BE49-F238E27FC236}">
                      <a16:creationId xmlns:a16="http://schemas.microsoft.com/office/drawing/2014/main" id="{17CDFB69-257B-0161-2270-4C4F2EFD8001}"/>
                    </a:ext>
                  </a:extLst>
                </p14:cNvPr>
                <p14:cNvContentPartPr/>
                <p14:nvPr/>
              </p14:nvContentPartPr>
              <p14:xfrm>
                <a:off x="24720" y="25374518"/>
                <a:ext cx="13680" cy="36000"/>
              </p14:xfrm>
            </p:contentPart>
          </mc:Choice>
          <mc:Fallback xmlns="">
            <p:pic>
              <p:nvPicPr>
                <p:cNvPr id="2475" name="Рукописный ввод 2474">
                  <a:extLst>
                    <a:ext uri="{FF2B5EF4-FFF2-40B4-BE49-F238E27FC236}">
                      <a16:creationId xmlns:a16="http://schemas.microsoft.com/office/drawing/2014/main" id="{17CDFB69-257B-0161-2270-4C4F2EFD800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720" y="25356518"/>
                  <a:ext cx="49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2477" name="Рукописный ввод 2476">
                  <a:extLst>
                    <a:ext uri="{FF2B5EF4-FFF2-40B4-BE49-F238E27FC236}">
                      <a16:creationId xmlns:a16="http://schemas.microsoft.com/office/drawing/2014/main" id="{10CF33DA-623B-E894-61F2-5E4860DB98CB}"/>
                    </a:ext>
                  </a:extLst>
                </p14:cNvPr>
                <p14:cNvContentPartPr/>
                <p14:nvPr/>
              </p14:nvContentPartPr>
              <p14:xfrm>
                <a:off x="49560" y="25374518"/>
                <a:ext cx="10440" cy="49680"/>
              </p14:xfrm>
            </p:contentPart>
          </mc:Choice>
          <mc:Fallback xmlns="">
            <p:pic>
              <p:nvPicPr>
                <p:cNvPr id="2477" name="Рукописный ввод 2476">
                  <a:extLst>
                    <a:ext uri="{FF2B5EF4-FFF2-40B4-BE49-F238E27FC236}">
                      <a16:creationId xmlns:a16="http://schemas.microsoft.com/office/drawing/2014/main" id="{10CF33DA-623B-E894-61F2-5E4860DB98C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1920" y="25356518"/>
                  <a:ext cx="46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2479" name="Рукописный ввод 2478">
                  <a:extLst>
                    <a:ext uri="{FF2B5EF4-FFF2-40B4-BE49-F238E27FC236}">
                      <a16:creationId xmlns:a16="http://schemas.microsoft.com/office/drawing/2014/main" id="{4E9CA130-1B05-690D-3951-9097D7FF02CB}"/>
                    </a:ext>
                  </a:extLst>
                </p14:cNvPr>
                <p14:cNvContentPartPr/>
                <p14:nvPr/>
              </p14:nvContentPartPr>
              <p14:xfrm>
                <a:off x="44160" y="25381358"/>
                <a:ext cx="32760" cy="47520"/>
              </p14:xfrm>
            </p:contentPart>
          </mc:Choice>
          <mc:Fallback xmlns="">
            <p:pic>
              <p:nvPicPr>
                <p:cNvPr id="2479" name="Рукописный ввод 2478">
                  <a:extLst>
                    <a:ext uri="{FF2B5EF4-FFF2-40B4-BE49-F238E27FC236}">
                      <a16:creationId xmlns:a16="http://schemas.microsoft.com/office/drawing/2014/main" id="{4E9CA130-1B05-690D-3951-9097D7FF02C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6520" y="25363718"/>
                  <a:ext cx="68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2481" name="Рукописный ввод 2480">
                  <a:extLst>
                    <a:ext uri="{FF2B5EF4-FFF2-40B4-BE49-F238E27FC236}">
                      <a16:creationId xmlns:a16="http://schemas.microsoft.com/office/drawing/2014/main" id="{87F842A4-F4D1-5E24-C74F-21821DA78443}"/>
                    </a:ext>
                  </a:extLst>
                </p14:cNvPr>
                <p14:cNvContentPartPr/>
                <p14:nvPr/>
              </p14:nvContentPartPr>
              <p14:xfrm>
                <a:off x="89880" y="25383878"/>
                <a:ext cx="37800" cy="54000"/>
              </p14:xfrm>
            </p:contentPart>
          </mc:Choice>
          <mc:Fallback xmlns="">
            <p:pic>
              <p:nvPicPr>
                <p:cNvPr id="2481" name="Рукописный ввод 2480">
                  <a:extLst>
                    <a:ext uri="{FF2B5EF4-FFF2-40B4-BE49-F238E27FC236}">
                      <a16:creationId xmlns:a16="http://schemas.microsoft.com/office/drawing/2014/main" id="{87F842A4-F4D1-5E24-C74F-21821DA7844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1880" y="25366238"/>
                  <a:ext cx="73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2483" name="Рукописный ввод 2482">
                  <a:extLst>
                    <a:ext uri="{FF2B5EF4-FFF2-40B4-BE49-F238E27FC236}">
                      <a16:creationId xmlns:a16="http://schemas.microsoft.com/office/drawing/2014/main" id="{AD099460-99D4-A251-5BE7-357D1C1E7EA9}"/>
                    </a:ext>
                  </a:extLst>
                </p14:cNvPr>
                <p14:cNvContentPartPr/>
                <p14:nvPr/>
              </p14:nvContentPartPr>
              <p14:xfrm>
                <a:off x="122280" y="25388558"/>
                <a:ext cx="37800" cy="58320"/>
              </p14:xfrm>
            </p:contentPart>
          </mc:Choice>
          <mc:Fallback xmlns="">
            <p:pic>
              <p:nvPicPr>
                <p:cNvPr id="2483" name="Рукописный ввод 2482">
                  <a:extLst>
                    <a:ext uri="{FF2B5EF4-FFF2-40B4-BE49-F238E27FC236}">
                      <a16:creationId xmlns:a16="http://schemas.microsoft.com/office/drawing/2014/main" id="{AD099460-99D4-A251-5BE7-357D1C1E7EA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4640" y="25370918"/>
                  <a:ext cx="73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2485" name="Рукописный ввод 2484">
                  <a:extLst>
                    <a:ext uri="{FF2B5EF4-FFF2-40B4-BE49-F238E27FC236}">
                      <a16:creationId xmlns:a16="http://schemas.microsoft.com/office/drawing/2014/main" id="{3CCE8D6A-476F-2664-5102-00D624DBCC55}"/>
                    </a:ext>
                  </a:extLst>
                </p14:cNvPr>
                <p14:cNvContentPartPr/>
                <p14:nvPr/>
              </p14:nvContentPartPr>
              <p14:xfrm>
                <a:off x="156120" y="25393598"/>
                <a:ext cx="29160" cy="44280"/>
              </p14:xfrm>
            </p:contentPart>
          </mc:Choice>
          <mc:Fallback xmlns="">
            <p:pic>
              <p:nvPicPr>
                <p:cNvPr id="2485" name="Рукописный ввод 2484">
                  <a:extLst>
                    <a:ext uri="{FF2B5EF4-FFF2-40B4-BE49-F238E27FC236}">
                      <a16:creationId xmlns:a16="http://schemas.microsoft.com/office/drawing/2014/main" id="{3CCE8D6A-476F-2664-5102-00D624DBCC5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38120" y="25375598"/>
                  <a:ext cx="64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2487" name="Рукописный ввод 2486">
                  <a:extLst>
                    <a:ext uri="{FF2B5EF4-FFF2-40B4-BE49-F238E27FC236}">
                      <a16:creationId xmlns:a16="http://schemas.microsoft.com/office/drawing/2014/main" id="{471A3D5E-3136-D0F0-60BE-1143D987CE31}"/>
                    </a:ext>
                  </a:extLst>
                </p14:cNvPr>
                <p14:cNvContentPartPr/>
                <p14:nvPr/>
              </p14:nvContentPartPr>
              <p14:xfrm>
                <a:off x="201120" y="25393598"/>
                <a:ext cx="8280" cy="41400"/>
              </p14:xfrm>
            </p:contentPart>
          </mc:Choice>
          <mc:Fallback xmlns="">
            <p:pic>
              <p:nvPicPr>
                <p:cNvPr id="2487" name="Рукописный ввод 2486">
                  <a:extLst>
                    <a:ext uri="{FF2B5EF4-FFF2-40B4-BE49-F238E27FC236}">
                      <a16:creationId xmlns:a16="http://schemas.microsoft.com/office/drawing/2014/main" id="{471A3D5E-3136-D0F0-60BE-1143D987CE31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83480" y="25375598"/>
                  <a:ext cx="43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2489" name="Рукописный ввод 2488">
                  <a:extLst>
                    <a:ext uri="{FF2B5EF4-FFF2-40B4-BE49-F238E27FC236}">
                      <a16:creationId xmlns:a16="http://schemas.microsoft.com/office/drawing/2014/main" id="{E15C824F-3161-3046-021C-5EDAD561D59F}"/>
                    </a:ext>
                  </a:extLst>
                </p14:cNvPr>
                <p14:cNvContentPartPr/>
                <p14:nvPr/>
              </p14:nvContentPartPr>
              <p14:xfrm>
                <a:off x="246840" y="25400438"/>
                <a:ext cx="23400" cy="37440"/>
              </p14:xfrm>
            </p:contentPart>
          </mc:Choice>
          <mc:Fallback xmlns="">
            <p:pic>
              <p:nvPicPr>
                <p:cNvPr id="2489" name="Рукописный ввод 2488">
                  <a:extLst>
                    <a:ext uri="{FF2B5EF4-FFF2-40B4-BE49-F238E27FC236}">
                      <a16:creationId xmlns:a16="http://schemas.microsoft.com/office/drawing/2014/main" id="{E15C824F-3161-3046-021C-5EDAD561D59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28840" y="25382798"/>
                  <a:ext cx="5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2491" name="Рукописный ввод 2490">
                  <a:extLst>
                    <a:ext uri="{FF2B5EF4-FFF2-40B4-BE49-F238E27FC236}">
                      <a16:creationId xmlns:a16="http://schemas.microsoft.com/office/drawing/2014/main" id="{406D09E1-1E6A-39E7-F1A7-E20657BBBF77}"/>
                    </a:ext>
                  </a:extLst>
                </p14:cNvPr>
                <p14:cNvContentPartPr/>
                <p14:nvPr/>
              </p14:nvContentPartPr>
              <p14:xfrm>
                <a:off x="271320" y="25391078"/>
                <a:ext cx="19800" cy="42120"/>
              </p14:xfrm>
            </p:contentPart>
          </mc:Choice>
          <mc:Fallback xmlns="">
            <p:pic>
              <p:nvPicPr>
                <p:cNvPr id="2491" name="Рукописный ввод 2490">
                  <a:extLst>
                    <a:ext uri="{FF2B5EF4-FFF2-40B4-BE49-F238E27FC236}">
                      <a16:creationId xmlns:a16="http://schemas.microsoft.com/office/drawing/2014/main" id="{406D09E1-1E6A-39E7-F1A7-E20657BBBF7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53680" y="25373078"/>
                  <a:ext cx="5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2493" name="Рукописный ввод 2492">
                  <a:extLst>
                    <a:ext uri="{FF2B5EF4-FFF2-40B4-BE49-F238E27FC236}">
                      <a16:creationId xmlns:a16="http://schemas.microsoft.com/office/drawing/2014/main" id="{068E3EA7-CFE8-EAA8-BA76-AA0CE57F542B}"/>
                    </a:ext>
                  </a:extLst>
                </p14:cNvPr>
                <p14:cNvContentPartPr/>
                <p14:nvPr/>
              </p14:nvContentPartPr>
              <p14:xfrm>
                <a:off x="302280" y="25393598"/>
                <a:ext cx="7560" cy="34920"/>
              </p14:xfrm>
            </p:contentPart>
          </mc:Choice>
          <mc:Fallback xmlns="">
            <p:pic>
              <p:nvPicPr>
                <p:cNvPr id="2493" name="Рукописный ввод 2492">
                  <a:extLst>
                    <a:ext uri="{FF2B5EF4-FFF2-40B4-BE49-F238E27FC236}">
                      <a16:creationId xmlns:a16="http://schemas.microsoft.com/office/drawing/2014/main" id="{068E3EA7-CFE8-EAA8-BA76-AA0CE57F542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84640" y="25375598"/>
                  <a:ext cx="43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2495" name="Рукописный ввод 2494">
                  <a:extLst>
                    <a:ext uri="{FF2B5EF4-FFF2-40B4-BE49-F238E27FC236}">
                      <a16:creationId xmlns:a16="http://schemas.microsoft.com/office/drawing/2014/main" id="{D07C6E6C-8051-9221-464C-EB7D71F57BC7}"/>
                    </a:ext>
                  </a:extLst>
                </p14:cNvPr>
                <p14:cNvContentPartPr/>
                <p14:nvPr/>
              </p14:nvContentPartPr>
              <p14:xfrm>
                <a:off x="319200" y="25402958"/>
                <a:ext cx="7200" cy="37800"/>
              </p14:xfrm>
            </p:contentPart>
          </mc:Choice>
          <mc:Fallback xmlns="">
            <p:pic>
              <p:nvPicPr>
                <p:cNvPr id="2495" name="Рукописный ввод 2494">
                  <a:extLst>
                    <a:ext uri="{FF2B5EF4-FFF2-40B4-BE49-F238E27FC236}">
                      <a16:creationId xmlns:a16="http://schemas.microsoft.com/office/drawing/2014/main" id="{D07C6E6C-8051-9221-464C-EB7D71F57BC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01200" y="25385318"/>
                  <a:ext cx="42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2497" name="Рукописный ввод 2496">
                  <a:extLst>
                    <a:ext uri="{FF2B5EF4-FFF2-40B4-BE49-F238E27FC236}">
                      <a16:creationId xmlns:a16="http://schemas.microsoft.com/office/drawing/2014/main" id="{F0E07ADC-BF04-8204-DDE8-43EF76F78F58}"/>
                    </a:ext>
                  </a:extLst>
                </p14:cNvPr>
                <p14:cNvContentPartPr/>
                <p14:nvPr/>
              </p14:nvContentPartPr>
              <p14:xfrm>
                <a:off x="237480" y="25374878"/>
                <a:ext cx="82080" cy="68400"/>
              </p14:xfrm>
            </p:contentPart>
          </mc:Choice>
          <mc:Fallback xmlns="">
            <p:pic>
              <p:nvPicPr>
                <p:cNvPr id="2497" name="Рукописный ввод 2496">
                  <a:extLst>
                    <a:ext uri="{FF2B5EF4-FFF2-40B4-BE49-F238E27FC236}">
                      <a16:creationId xmlns:a16="http://schemas.microsoft.com/office/drawing/2014/main" id="{F0E07ADC-BF04-8204-DDE8-43EF76F78F58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19480" y="25357238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2499" name="Рукописный ввод 2498">
                  <a:extLst>
                    <a:ext uri="{FF2B5EF4-FFF2-40B4-BE49-F238E27FC236}">
                      <a16:creationId xmlns:a16="http://schemas.microsoft.com/office/drawing/2014/main" id="{7ECD1494-DD48-8E82-A51E-3AE2194F2C7D}"/>
                    </a:ext>
                  </a:extLst>
                </p14:cNvPr>
                <p14:cNvContentPartPr/>
                <p14:nvPr/>
              </p14:nvContentPartPr>
              <p14:xfrm>
                <a:off x="224880" y="25383878"/>
                <a:ext cx="14040" cy="37080"/>
              </p14:xfrm>
            </p:contentPart>
          </mc:Choice>
          <mc:Fallback xmlns="">
            <p:pic>
              <p:nvPicPr>
                <p:cNvPr id="2499" name="Рукописный ввод 2498">
                  <a:extLst>
                    <a:ext uri="{FF2B5EF4-FFF2-40B4-BE49-F238E27FC236}">
                      <a16:creationId xmlns:a16="http://schemas.microsoft.com/office/drawing/2014/main" id="{7ECD1494-DD48-8E82-A51E-3AE2194F2C7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06880" y="25366238"/>
                  <a:ext cx="49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2501" name="Рукописный ввод 2500">
                  <a:extLst>
                    <a:ext uri="{FF2B5EF4-FFF2-40B4-BE49-F238E27FC236}">
                      <a16:creationId xmlns:a16="http://schemas.microsoft.com/office/drawing/2014/main" id="{79990457-7773-9C3F-EF6E-EB4B5AB9B4EB}"/>
                    </a:ext>
                  </a:extLst>
                </p14:cNvPr>
                <p14:cNvContentPartPr/>
                <p14:nvPr/>
              </p14:nvContentPartPr>
              <p14:xfrm>
                <a:off x="249000" y="25393598"/>
                <a:ext cx="1440" cy="9360"/>
              </p14:xfrm>
            </p:contentPart>
          </mc:Choice>
          <mc:Fallback xmlns="">
            <p:pic>
              <p:nvPicPr>
                <p:cNvPr id="2501" name="Рукописный ввод 2500">
                  <a:extLst>
                    <a:ext uri="{FF2B5EF4-FFF2-40B4-BE49-F238E27FC236}">
                      <a16:creationId xmlns:a16="http://schemas.microsoft.com/office/drawing/2014/main" id="{79990457-7773-9C3F-EF6E-EB4B5AB9B4E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31000" y="25375598"/>
                  <a:ext cx="37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7" name="Группа 2516">
            <a:extLst>
              <a:ext uri="{FF2B5EF4-FFF2-40B4-BE49-F238E27FC236}">
                <a16:creationId xmlns:a16="http://schemas.microsoft.com/office/drawing/2014/main" id="{D5D62BD4-B2CB-CA1C-21EB-394E677A85EC}"/>
              </a:ext>
            </a:extLst>
          </p:cNvPr>
          <p:cNvGrpSpPr/>
          <p:nvPr/>
        </p:nvGrpSpPr>
        <p:grpSpPr>
          <a:xfrm>
            <a:off x="21120" y="25757689"/>
            <a:ext cx="293400" cy="93240"/>
            <a:chOff x="21120" y="25757689"/>
            <a:chExt cx="29340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2503" name="Рукописный ввод 2502">
                  <a:extLst>
                    <a:ext uri="{FF2B5EF4-FFF2-40B4-BE49-F238E27FC236}">
                      <a16:creationId xmlns:a16="http://schemas.microsoft.com/office/drawing/2014/main" id="{169A47E9-6C0F-5477-EB9B-B89C4FC6B16B}"/>
                    </a:ext>
                  </a:extLst>
                </p14:cNvPr>
                <p14:cNvContentPartPr/>
                <p14:nvPr/>
              </p14:nvContentPartPr>
              <p14:xfrm>
                <a:off x="21120" y="25757689"/>
                <a:ext cx="174240" cy="88920"/>
              </p14:xfrm>
            </p:contentPart>
          </mc:Choice>
          <mc:Fallback xmlns="">
            <p:pic>
              <p:nvPicPr>
                <p:cNvPr id="2503" name="Рукописный ввод 2502">
                  <a:extLst>
                    <a:ext uri="{FF2B5EF4-FFF2-40B4-BE49-F238E27FC236}">
                      <a16:creationId xmlns:a16="http://schemas.microsoft.com/office/drawing/2014/main" id="{169A47E9-6C0F-5477-EB9B-B89C4FC6B16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120" y="25739689"/>
                  <a:ext cx="209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2504" name="Рукописный ввод 2503">
                  <a:extLst>
                    <a:ext uri="{FF2B5EF4-FFF2-40B4-BE49-F238E27FC236}">
                      <a16:creationId xmlns:a16="http://schemas.microsoft.com/office/drawing/2014/main" id="{108D3A2C-2204-AF91-6397-19CB0B7AD411}"/>
                    </a:ext>
                  </a:extLst>
                </p14:cNvPr>
                <p14:cNvContentPartPr/>
                <p14:nvPr/>
              </p14:nvContentPartPr>
              <p14:xfrm>
                <a:off x="195000" y="25782889"/>
                <a:ext cx="14040" cy="46440"/>
              </p14:xfrm>
            </p:contentPart>
          </mc:Choice>
          <mc:Fallback xmlns="">
            <p:pic>
              <p:nvPicPr>
                <p:cNvPr id="2504" name="Рукописный ввод 2503">
                  <a:extLst>
                    <a:ext uri="{FF2B5EF4-FFF2-40B4-BE49-F238E27FC236}">
                      <a16:creationId xmlns:a16="http://schemas.microsoft.com/office/drawing/2014/main" id="{108D3A2C-2204-AF91-6397-19CB0B7AD41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77360" y="25765249"/>
                  <a:ext cx="49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2506" name="Рукописный ввод 2505">
                  <a:extLst>
                    <a:ext uri="{FF2B5EF4-FFF2-40B4-BE49-F238E27FC236}">
                      <a16:creationId xmlns:a16="http://schemas.microsoft.com/office/drawing/2014/main" id="{488E0DC0-ED91-320A-A908-633A2FA634BB}"/>
                    </a:ext>
                  </a:extLst>
                </p14:cNvPr>
                <p14:cNvContentPartPr/>
                <p14:nvPr/>
              </p14:nvContentPartPr>
              <p14:xfrm>
                <a:off x="209400" y="25786489"/>
                <a:ext cx="13320" cy="48960"/>
              </p14:xfrm>
            </p:contentPart>
          </mc:Choice>
          <mc:Fallback xmlns="">
            <p:pic>
              <p:nvPicPr>
                <p:cNvPr id="2506" name="Рукописный ввод 2505">
                  <a:extLst>
                    <a:ext uri="{FF2B5EF4-FFF2-40B4-BE49-F238E27FC236}">
                      <a16:creationId xmlns:a16="http://schemas.microsoft.com/office/drawing/2014/main" id="{488E0DC0-ED91-320A-A908-633A2FA634B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91400" y="25768489"/>
                  <a:ext cx="48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2508" name="Рукописный ввод 2507">
                  <a:extLst>
                    <a:ext uri="{FF2B5EF4-FFF2-40B4-BE49-F238E27FC236}">
                      <a16:creationId xmlns:a16="http://schemas.microsoft.com/office/drawing/2014/main" id="{EA3FF863-7E2A-C053-4808-44796F0248BD}"/>
                    </a:ext>
                  </a:extLst>
                </p14:cNvPr>
                <p14:cNvContentPartPr/>
                <p14:nvPr/>
              </p14:nvContentPartPr>
              <p14:xfrm>
                <a:off x="234240" y="25779289"/>
                <a:ext cx="7200" cy="54360"/>
              </p14:xfrm>
            </p:contentPart>
          </mc:Choice>
          <mc:Fallback xmlns="">
            <p:pic>
              <p:nvPicPr>
                <p:cNvPr id="2508" name="Рукописный ввод 2507">
                  <a:extLst>
                    <a:ext uri="{FF2B5EF4-FFF2-40B4-BE49-F238E27FC236}">
                      <a16:creationId xmlns:a16="http://schemas.microsoft.com/office/drawing/2014/main" id="{EA3FF863-7E2A-C053-4808-44796F0248B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16600" y="25761289"/>
                  <a:ext cx="4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2510" name="Рукописный ввод 2509">
                  <a:extLst>
                    <a:ext uri="{FF2B5EF4-FFF2-40B4-BE49-F238E27FC236}">
                      <a16:creationId xmlns:a16="http://schemas.microsoft.com/office/drawing/2014/main" id="{5122F85F-CBCC-14FE-B131-A88EAB3C17FC}"/>
                    </a:ext>
                  </a:extLst>
                </p14:cNvPr>
                <p14:cNvContentPartPr/>
                <p14:nvPr/>
              </p14:nvContentPartPr>
              <p14:xfrm>
                <a:off x="267360" y="25793329"/>
                <a:ext cx="10800" cy="41400"/>
              </p14:xfrm>
            </p:contentPart>
          </mc:Choice>
          <mc:Fallback xmlns="">
            <p:pic>
              <p:nvPicPr>
                <p:cNvPr id="2510" name="Рукописный ввод 2509">
                  <a:extLst>
                    <a:ext uri="{FF2B5EF4-FFF2-40B4-BE49-F238E27FC236}">
                      <a16:creationId xmlns:a16="http://schemas.microsoft.com/office/drawing/2014/main" id="{5122F85F-CBCC-14FE-B131-A88EAB3C17F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49360" y="25775689"/>
                  <a:ext cx="46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2512" name="Рукописный ввод 2511">
                  <a:extLst>
                    <a:ext uri="{FF2B5EF4-FFF2-40B4-BE49-F238E27FC236}">
                      <a16:creationId xmlns:a16="http://schemas.microsoft.com/office/drawing/2014/main" id="{544D8619-A3A3-A95F-3E96-BF80ACC3A370}"/>
                    </a:ext>
                  </a:extLst>
                </p14:cNvPr>
                <p14:cNvContentPartPr/>
                <p14:nvPr/>
              </p14:nvContentPartPr>
              <p14:xfrm>
                <a:off x="289680" y="25786489"/>
                <a:ext cx="9720" cy="51120"/>
              </p14:xfrm>
            </p:contentPart>
          </mc:Choice>
          <mc:Fallback xmlns="">
            <p:pic>
              <p:nvPicPr>
                <p:cNvPr id="2512" name="Рукописный ввод 2511">
                  <a:extLst>
                    <a:ext uri="{FF2B5EF4-FFF2-40B4-BE49-F238E27FC236}">
                      <a16:creationId xmlns:a16="http://schemas.microsoft.com/office/drawing/2014/main" id="{544D8619-A3A3-A95F-3E96-BF80ACC3A37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71680" y="25768489"/>
                  <a:ext cx="45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2514" name="Рукописный ввод 2513">
                  <a:extLst>
                    <a:ext uri="{FF2B5EF4-FFF2-40B4-BE49-F238E27FC236}">
                      <a16:creationId xmlns:a16="http://schemas.microsoft.com/office/drawing/2014/main" id="{EE0E6EFD-541F-2D29-BD06-9752B00FAA4C}"/>
                    </a:ext>
                  </a:extLst>
                </p14:cNvPr>
                <p14:cNvContentPartPr/>
                <p14:nvPr/>
              </p14:nvContentPartPr>
              <p14:xfrm>
                <a:off x="306240" y="25798369"/>
                <a:ext cx="6120" cy="38160"/>
              </p14:xfrm>
            </p:contentPart>
          </mc:Choice>
          <mc:Fallback xmlns="">
            <p:pic>
              <p:nvPicPr>
                <p:cNvPr id="2514" name="Рукописный ввод 2513">
                  <a:extLst>
                    <a:ext uri="{FF2B5EF4-FFF2-40B4-BE49-F238E27FC236}">
                      <a16:creationId xmlns:a16="http://schemas.microsoft.com/office/drawing/2014/main" id="{EE0E6EFD-541F-2D29-BD06-9752B00FAA4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88600" y="25780369"/>
                  <a:ext cx="41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2516" name="Рукописный ввод 2515">
                  <a:extLst>
                    <a:ext uri="{FF2B5EF4-FFF2-40B4-BE49-F238E27FC236}">
                      <a16:creationId xmlns:a16="http://schemas.microsoft.com/office/drawing/2014/main" id="{7F898A90-F826-FB59-E43D-C784EDA0F5E4}"/>
                    </a:ext>
                  </a:extLst>
                </p14:cNvPr>
                <p14:cNvContentPartPr/>
                <p14:nvPr/>
              </p14:nvContentPartPr>
              <p14:xfrm>
                <a:off x="314160" y="25793329"/>
                <a:ext cx="360" cy="57600"/>
              </p14:xfrm>
            </p:contentPart>
          </mc:Choice>
          <mc:Fallback xmlns="">
            <p:pic>
              <p:nvPicPr>
                <p:cNvPr id="2516" name="Рукописный ввод 2515">
                  <a:extLst>
                    <a:ext uri="{FF2B5EF4-FFF2-40B4-BE49-F238E27FC236}">
                      <a16:creationId xmlns:a16="http://schemas.microsoft.com/office/drawing/2014/main" id="{7F898A90-F826-FB59-E43D-C784EDA0F5E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96160" y="25775689"/>
                  <a:ext cx="3600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2518" name="Рукописный ввод 2517">
                <a:extLst>
                  <a:ext uri="{FF2B5EF4-FFF2-40B4-BE49-F238E27FC236}">
                    <a16:creationId xmlns:a16="http://schemas.microsoft.com/office/drawing/2014/main" id="{51BF3EEF-7F6E-6F36-D6A0-697F1601C226}"/>
                  </a:ext>
                </a:extLst>
              </p14:cNvPr>
              <p14:cNvContentPartPr/>
              <p14:nvPr/>
            </p14:nvContentPartPr>
            <p14:xfrm>
              <a:off x="-2640" y="26675059"/>
              <a:ext cx="325800" cy="104760"/>
            </p14:xfrm>
          </p:contentPart>
        </mc:Choice>
        <mc:Fallback xmlns="">
          <p:pic>
            <p:nvPicPr>
              <p:cNvPr id="2518" name="Рукописный ввод 2517">
                <a:extLst>
                  <a:ext uri="{FF2B5EF4-FFF2-40B4-BE49-F238E27FC236}">
                    <a16:creationId xmlns:a16="http://schemas.microsoft.com/office/drawing/2014/main" id="{51BF3EEF-7F6E-6F36-D6A0-697F1601C226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-20280" y="26657419"/>
                <a:ext cx="361440" cy="14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1.2</a:t>
            </a:r>
            <a:endParaRPr lang="ru-RU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110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518556"/>
            <a:ext cx="43338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Рисунок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8050"/>
            <a:ext cx="533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Рисунок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250"/>
            <a:ext cx="5600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Рисунок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56007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Рисунок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15400"/>
            <a:ext cx="55340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Рисунок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4175"/>
            <a:ext cx="55911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Рисунок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34850"/>
            <a:ext cx="55530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Рисунок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6950"/>
            <a:ext cx="56864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Рисунок 3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9550"/>
            <a:ext cx="37909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Рисунок 3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9950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Рисунок 3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35900"/>
            <a:ext cx="3990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Рисунок 3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59925"/>
            <a:ext cx="4495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Рисунок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36325"/>
            <a:ext cx="39624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Рисунок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93675"/>
            <a:ext cx="3705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Рисунок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08100"/>
            <a:ext cx="53530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Рисунок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18075"/>
            <a:ext cx="42386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Рисунок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2025"/>
            <a:ext cx="40862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Рисунок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47050"/>
            <a:ext cx="4410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Рисунок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3900"/>
            <a:ext cx="43529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Рисунок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28400"/>
            <a:ext cx="4229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Рисунок 2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52400"/>
            <a:ext cx="4305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Рисунок 2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750"/>
            <a:ext cx="51911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Рисунок 2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19625"/>
            <a:ext cx="4972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Рисунок 2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6"/>
          <a:stretch>
            <a:fillRect/>
          </a:stretch>
        </p:blipFill>
        <p:spPr bwMode="auto">
          <a:xfrm>
            <a:off x="0" y="45062775"/>
            <a:ext cx="43338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Рисунок 2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>
            <a:fillRect/>
          </a:stretch>
        </p:blipFill>
        <p:spPr bwMode="auto">
          <a:xfrm>
            <a:off x="0" y="48463200"/>
            <a:ext cx="48101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Рисунок 2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5"/>
          <a:stretch>
            <a:fillRect/>
          </a:stretch>
        </p:blipFill>
        <p:spPr bwMode="auto">
          <a:xfrm>
            <a:off x="0" y="51187350"/>
            <a:ext cx="44481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Рисунок 4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78075"/>
            <a:ext cx="50577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Рисунок 49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68875"/>
            <a:ext cx="49625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Рисунок 5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83400"/>
            <a:ext cx="5010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Рисунок 5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8100"/>
            <a:ext cx="50292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Рисунок 5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22225"/>
            <a:ext cx="59340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Рисунок 5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9675"/>
            <a:ext cx="57721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Рисунок 5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22975"/>
            <a:ext cx="5943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Рисунок 5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851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Рисунок 5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914000"/>
            <a:ext cx="59436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Рисунок 57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38150"/>
            <a:ext cx="5943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5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67050"/>
            <a:ext cx="5943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59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8775"/>
            <a:ext cx="59436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просмотреть список произведенных изменений в проекте,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log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0"/>
          <p:cNvSpPr>
            <a:spLocks noChangeArrowheads="1"/>
          </p:cNvSpPr>
          <p:nvPr/>
        </p:nvSpPr>
        <p:spPr bwMode="auto">
          <a:xfrm>
            <a:off x="0" y="34480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рисунке 1 была выведена полная история. Для того, чтобы увидеть однострочный формат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log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oneline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-176876" y="4591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 рисунках 3-8 показано несколько вариантов вывода истории изменений.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2"/>
          <p:cNvSpPr>
            <a:spLocks noChangeArrowheads="1"/>
          </p:cNvSpPr>
          <p:nvPr/>
        </p:nvSpPr>
        <p:spPr bwMode="auto">
          <a:xfrm>
            <a:off x="0" y="607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0" y="8458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0" y="10086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45"/>
          <p:cNvSpPr>
            <a:spLocks noChangeArrowheads="1"/>
          </p:cNvSpPr>
          <p:nvPr/>
        </p:nvSpPr>
        <p:spPr bwMode="auto">
          <a:xfrm>
            <a:off x="0" y="116776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0" y="13239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0" y="14992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0" y="1819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9"/>
          <p:cNvSpPr>
            <a:spLocks noChangeArrowheads="1"/>
          </p:cNvSpPr>
          <p:nvPr/>
        </p:nvSpPr>
        <p:spPr bwMode="auto">
          <a:xfrm>
            <a:off x="0" y="20078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вернуть рабочий каталог к предыдущему состоянию, можно использовать следующий способ: для начала нужно узнать хэши предыдущих версий, что можно сделать с помощью ранее заданного алиаса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0"/>
          <p:cNvSpPr>
            <a:spLocks noChangeArrowheads="1"/>
          </p:cNvSpPr>
          <p:nvPr/>
        </p:nvSpPr>
        <p:spPr bwMode="auto">
          <a:xfrm>
            <a:off x="0" y="21802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выполнить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номером нужного хэша (достаточно первых 7 знаков). После этого можно просмотреть содержимое файла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1"/>
          <p:cNvSpPr>
            <a:spLocks noChangeArrowheads="1"/>
          </p:cNvSpPr>
          <p:nvPr/>
        </p:nvSpPr>
        <p:spPr bwMode="auto">
          <a:xfrm>
            <a:off x="0" y="23479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возвращения к последней версии в ветке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(имя ветки по умолчанию) надо ввести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показано на рисунке 14.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2"/>
          <p:cNvSpPr>
            <a:spLocks noChangeArrowheads="1"/>
          </p:cNvSpPr>
          <p:nvPr/>
        </p:nvSpPr>
        <p:spPr bwMode="auto">
          <a:xfrm>
            <a:off x="0" y="25136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тега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 рисунке 15 показано, тегом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была названа текущая версия страницы.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53"/>
          <p:cNvSpPr>
            <a:spLocks noChangeArrowheads="1"/>
          </p:cNvSpPr>
          <p:nvPr/>
        </p:nvSpPr>
        <p:spPr bwMode="auto">
          <a:xfrm>
            <a:off x="0" y="2625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перейти к предыдущей версии, можно использовать символ «^», который означает «родитель».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54"/>
          <p:cNvSpPr>
            <a:spLocks noChangeArrowheads="1"/>
          </p:cNvSpPr>
          <p:nvPr/>
        </p:nvSpPr>
        <p:spPr bwMode="auto">
          <a:xfrm>
            <a:off x="0" y="2986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Rectangle 55"/>
          <p:cNvSpPr>
            <a:spLocks noChangeArrowheads="1"/>
          </p:cNvSpPr>
          <p:nvPr/>
        </p:nvSpPr>
        <p:spPr bwMode="auto">
          <a:xfrm>
            <a:off x="0" y="3098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с помощью тегов можно переключаться между версиями (рисунок 18).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0" y="33089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всех тегов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0" y="34556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можно просмотреть теги в логе, как показано на рисунке 20.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8"/>
          <p:cNvSpPr>
            <a:spLocks noChangeArrowheads="1"/>
          </p:cNvSpPr>
          <p:nvPr/>
        </p:nvSpPr>
        <p:spPr bwMode="auto">
          <a:xfrm>
            <a:off x="0" y="36271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переключиться на последний коммит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59"/>
          <p:cNvSpPr>
            <a:spLocks noChangeArrowheads="1"/>
          </p:cNvSpPr>
          <p:nvPr/>
        </p:nvSpPr>
        <p:spPr bwMode="auto">
          <a:xfrm>
            <a:off x="0" y="37795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переключиться на последний коммит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60"/>
          <p:cNvSpPr>
            <a:spLocks noChangeArrowheads="1"/>
          </p:cNvSpPr>
          <p:nvPr/>
        </p:nvSpPr>
        <p:spPr bwMode="auto">
          <a:xfrm>
            <a:off x="0" y="39071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Переключение на последний коммит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для работы нужно внести изменение в файл (рисунок 22).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0" y="42262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Внесение изменения в файл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выполнения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показано, что есть не проиндексированное изменение (рисунок 23).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62"/>
          <p:cNvSpPr>
            <a:spLocks noChangeArrowheads="1"/>
          </p:cNvSpPr>
          <p:nvPr/>
        </p:nvSpPr>
        <p:spPr bwMode="auto">
          <a:xfrm>
            <a:off x="0" y="44605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Не проиндексированное изменение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переключения в версию файла без изменений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24).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покажет, что не было произведено изменений, не зафиксированных в каталоге.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63"/>
          <p:cNvSpPr>
            <a:spLocks noChangeArrowheads="1"/>
          </p:cNvSpPr>
          <p:nvPr/>
        </p:nvSpPr>
        <p:spPr bwMode="auto">
          <a:xfrm>
            <a:off x="0" y="48006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Возвращение к версии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Отмена проиндексированных изменений (перед коммитом)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научиться отменять проиндексированные изменения, сначала нужно внести ненужное изменение в файл (рисунок 25). После этого производится индексация (рисунок 26).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64"/>
          <p:cNvSpPr>
            <a:spLocks noChangeArrowheads="1"/>
          </p:cNvSpPr>
          <p:nvPr/>
        </p:nvSpPr>
        <p:spPr bwMode="auto">
          <a:xfrm>
            <a:off x="0" y="507301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Внесение ненужного изменения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65"/>
          <p:cNvSpPr>
            <a:spLocks noChangeArrowheads="1"/>
          </p:cNvSpPr>
          <p:nvPr/>
        </p:nvSpPr>
        <p:spPr bwMode="auto">
          <a:xfrm>
            <a:off x="0" y="5272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Индексация изменения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отмены индексация изменения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HEAD 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27).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сбрасывает буферную зону к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очищает ее от проиндексированных изменений. Но для удаления ненужного по-прежнему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0" y="55311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27 - Очистка буферной зоны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67"/>
          <p:cNvSpPr>
            <a:spLocks noChangeArrowheads="1"/>
          </p:cNvSpPr>
          <p:nvPr/>
        </p:nvSpPr>
        <p:spPr bwMode="auto">
          <a:xfrm>
            <a:off x="0" y="57226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28 - Удаление ненужных изменений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Отмена коммитов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отмены коммита можно использовать способ создания нового коммита, отменяющего изменения.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начала надо внести изменение, проиндексировать его и записать коммит (рисунки 29-30).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68"/>
          <p:cNvSpPr>
            <a:spLocks noChangeArrowheads="1"/>
          </p:cNvSpPr>
          <p:nvPr/>
        </p:nvSpPr>
        <p:spPr bwMode="auto">
          <a:xfrm>
            <a:off x="0" y="6054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29 - Внесение изменения в файл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69"/>
          <p:cNvSpPr>
            <a:spLocks noChangeArrowheads="1"/>
          </p:cNvSpPr>
          <p:nvPr/>
        </p:nvSpPr>
        <p:spPr bwMode="auto">
          <a:xfrm>
            <a:off x="0" y="63065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30 - Индексация и коммит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создания коммита, который удалит ненужные изменения,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revert HEAD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31). После этого будет открыт редактор, в котором можно отредактировать коммит сообщение (рисунок 32), затем надо сохранить файл и закрыть редактор (рисунок 33).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70"/>
          <p:cNvSpPr>
            <a:spLocks noChangeArrowheads="1"/>
          </p:cNvSpPr>
          <p:nvPr/>
        </p:nvSpPr>
        <p:spPr bwMode="auto">
          <a:xfrm>
            <a:off x="0" y="65522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31 - Выполнение команды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revert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71"/>
          <p:cNvSpPr>
            <a:spLocks noChangeArrowheads="1"/>
          </p:cNvSpPr>
          <p:nvPr/>
        </p:nvSpPr>
        <p:spPr bwMode="auto">
          <a:xfrm>
            <a:off x="0" y="69065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32 - Коммит сообщение в редакторе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72"/>
          <p:cNvSpPr>
            <a:spLocks noChangeArrowheads="1"/>
          </p:cNvSpPr>
          <p:nvPr/>
        </p:nvSpPr>
        <p:spPr bwMode="auto">
          <a:xfrm>
            <a:off x="0" y="71027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33 - Редактор закрыт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проверке лога будут показаны все коммиты, в том числе и отмененные (рисунок 34).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73"/>
          <p:cNvSpPr>
            <a:spLocks noChangeArrowheads="1"/>
          </p:cNvSpPr>
          <p:nvPr/>
        </p:nvSpPr>
        <p:spPr bwMode="auto">
          <a:xfrm>
            <a:off x="0" y="73456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34 - Все коммиты при просмотре лога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Перед удалением коммита последний из них нужно отметить тегом, чтобы не потерять его (рисунок 35).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74"/>
          <p:cNvSpPr>
            <a:spLocks noChangeArrowheads="1"/>
          </p:cNvSpPr>
          <p:nvPr/>
        </p:nvSpPr>
        <p:spPr bwMode="auto">
          <a:xfrm>
            <a:off x="0" y="76180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35 - Отметка тегом коммита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сброса коммитов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ver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(рисунок 36). Она сбрасывает ветку до версии с тегом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75"/>
          <p:cNvSpPr>
            <a:spLocks noChangeArrowheads="1"/>
          </p:cNvSpPr>
          <p:nvPr/>
        </p:nvSpPr>
        <p:spPr bwMode="auto">
          <a:xfrm>
            <a:off x="0" y="78809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36 - Сброс коммита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Но при просмотре лога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hist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отмененные коммиты по-прежнему будут показываться, так как они всё еще находятся в репозитории (рисунок 37).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76"/>
          <p:cNvSpPr>
            <a:spLocks noChangeArrowheads="1"/>
          </p:cNvSpPr>
          <p:nvPr/>
        </p:nvSpPr>
        <p:spPr bwMode="auto">
          <a:xfrm>
            <a:off x="0" y="81181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37 - Сброшенные коммиты находятся по-прежнему в репозитории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Удаление тега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Так как тег «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oooops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больше не нужен, его и коммиты, на которые он указывает, можно удалить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77"/>
          <p:cNvSpPr>
            <a:spLocks noChangeArrowheads="1"/>
          </p:cNvSpPr>
          <p:nvPr/>
        </p:nvSpPr>
        <p:spPr bwMode="auto">
          <a:xfrm>
            <a:off x="0" y="83858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38 - Удаление тега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1.3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11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376488"/>
            <a:ext cx="59436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Рисунок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3544080"/>
            <a:ext cx="4019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Рисунок 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75"/>
            <a:ext cx="594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Рисунок 6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76875"/>
            <a:ext cx="38576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Рисунок 6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77125"/>
            <a:ext cx="39624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Рисунок 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1150"/>
            <a:ext cx="50196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Рисунок 6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950"/>
            <a:ext cx="38957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Рисунок 6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7025"/>
            <a:ext cx="59340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Рисунок 6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900"/>
            <a:ext cx="42005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Рисунок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64150"/>
            <a:ext cx="59340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Рисунок 6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6550"/>
            <a:ext cx="3905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Рисунок 7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21975"/>
            <a:ext cx="40481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Рисунок 7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7875"/>
            <a:ext cx="37528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Рисунок 7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84200"/>
            <a:ext cx="39147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Рисунок 7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84475"/>
            <a:ext cx="43053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Рисунок 7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46750"/>
            <a:ext cx="38385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Рисунок 7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27875"/>
            <a:ext cx="41052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Рисунок 7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04400"/>
            <a:ext cx="38766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Рисунок 7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23625"/>
            <a:ext cx="59340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будет создан коммит, в который позже будут внесены изменения. На рисунках 1 и 2 происходит добавление комментария в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его индексация и коммит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0" y="1638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0" y="3495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необходимо добавить электронную почту в комментарий (рисунок 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3"/>
          <p:cNvSpPr>
            <a:spLocks noChangeArrowheads="1"/>
          </p:cNvSpPr>
          <p:nvPr/>
        </p:nvSpPr>
        <p:spPr bwMode="auto">
          <a:xfrm>
            <a:off x="0" y="5019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для того, чтобы не создавать отдельный коммит ради электронной почты, можно изменить предыдущий так, как показано на рисунке 4.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7019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просмотре истории можно будет заметить, что последний коммит был изменен.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0" y="8743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перемещения файлов в пределах репозитория используются команды, показанные на рисунке 6. После выполнения данных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индексирует эти изменения (удаление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создание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0" y="12096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надо осуществить коммит данного перемещения.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0" y="13839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добавить еще один файл в репозиторий. Это будет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кодом, показанным на рисунке 8.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0" y="15506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проиндексировать и закоммитить файл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9"/>
          <p:cNvSpPr>
            <a:spLocks noChangeArrowheads="1"/>
          </p:cNvSpPr>
          <p:nvPr/>
        </p:nvSpPr>
        <p:spPr bwMode="auto">
          <a:xfrm>
            <a:off x="0" y="1750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открытии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виден кусок страницы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0" y="21469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посмотреть структуру каталога 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выполнить команду, показанную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0" y="22964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аналогичном просмотре каталога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будет увидеть множество каталогов с именами из 2 символов (рисунок 12). Имена каталогов являются первыми двумя буквами хэша.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>
            <a:off x="0" y="24450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просмотре содержимого любого из каталогов будут показаны файлы, названия которых состоят из 38 символов (рисунок 13).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0" y="25527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просмотреть файл конфигурации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0" y="27727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рисунке 14 показан просмотр файлов в подкаталоге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веток в каталоге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0" y="30689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содержит ссылку на текущую ветку (рисунок 16).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0" y="32070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необходимо просмотреть последний коммит (рисунок 17).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0" y="34747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надо использовать хэш последнего коммита, используя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(рисунок18) для просмотра объекта коммита. Также вместо длинных команд можно использовать сокращенные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dump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если данные команды были заданы как алиасы.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0" y="36166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дерева каталогов необходимо использовать его хэш (рисунок 20).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Аналогичным образом можно просмотреть содержимое файла, каким оно было в самом первом коммите, как показано на рисунке 23. Для этого требуется использовать лишь нужные хэши.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0" y="40462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Просмотр содержимого файла при первом коммите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1.4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141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47" y="2809875"/>
            <a:ext cx="38766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38195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3781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3150"/>
            <a:ext cx="59436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Рисунок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7" y="9363075"/>
            <a:ext cx="5943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Рисунок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9975"/>
            <a:ext cx="40386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Рисунок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73075"/>
            <a:ext cx="36576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Рисунок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2825"/>
            <a:ext cx="52768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Рисунок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54575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Рисунок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8775"/>
            <a:ext cx="40767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Рисунок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17025"/>
            <a:ext cx="40100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Рисунок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69575"/>
            <a:ext cx="5943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Рисунок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46175"/>
            <a:ext cx="5257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Рисунок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2125"/>
            <a:ext cx="59340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Рисунок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18175"/>
            <a:ext cx="39147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Рисунок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6050"/>
            <a:ext cx="59436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Рисунок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6925"/>
            <a:ext cx="39147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Рисунок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42875"/>
            <a:ext cx="59340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Рисунок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550"/>
            <a:ext cx="59340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Рисунок 2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00700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Рисунок 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25"/>
            <a:ext cx="3609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необходимо создать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3"/>
          <p:cNvSpPr>
            <a:spLocks noChangeArrowheads="1"/>
          </p:cNvSpPr>
          <p:nvPr/>
        </p:nvSpPr>
        <p:spPr bwMode="auto">
          <a:xfrm>
            <a:off x="0" y="245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создать файл стилей (рисунок 2) и внести в него код, показанный на рисунке 3.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0" y="3810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0" y="5695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изменить основную страницу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закоммитить изменения (рисунки 5-6).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8924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93821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0" y="10772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0" y="12715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предыдущих действий была создана новая ветка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3 коммитами.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Навигация по веткам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просмотре истории, как на рисунке 9, можно увидеть, что теперь в проекте 2 ветки.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0" y="14525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переключения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 После переключения на нужную ветку при выводе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увидеть, что изменения отсутствуют (по причине того, что они закоммичены в другой ветке).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0" y="17097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переключении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иметь другое содержание (рисунок 11).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20221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0" y="21459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0" y="22812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0" y="26088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создать конфликт необходимо перейти в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внести изменения в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(рисунки 19-21).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0" y="27974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37"/>
          <p:cNvSpPr>
            <a:spLocks noChangeArrowheads="1"/>
          </p:cNvSpPr>
          <p:nvPr/>
        </p:nvSpPr>
        <p:spPr bwMode="auto">
          <a:xfrm>
            <a:off x="0" y="32708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предыдущих действий при просмотре веток можно будет увидеть конфликт в виде, как на рисунке 22.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8"/>
          <p:cNvSpPr>
            <a:spLocks noChangeArrowheads="1"/>
          </p:cNvSpPr>
          <p:nvPr/>
        </p:nvSpPr>
        <p:spPr bwMode="auto">
          <a:xfrm>
            <a:off x="0" y="35899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попытке объединить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показана ошибка из-за конфликта, как показано на рисунке 23.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0" y="37785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открытии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конфликт будет показан (рисунок 24).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0" y="40519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Просмотр файла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 наличии конфликта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Чтобы решить конфликт, нужно внести изменения вручную (рисунок 25).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0" y="432435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Решение конфликта вручную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произвести индексацию и коммит (рисунок 26).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2"/>
          <p:cNvSpPr>
            <a:spLocks noChangeArrowheads="1"/>
          </p:cNvSpPr>
          <p:nvPr/>
        </p:nvSpPr>
        <p:spPr bwMode="auto">
          <a:xfrm>
            <a:off x="0" y="44910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Индексация и коммит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-192910" y="1849671"/>
            <a:ext cx="102484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1.5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6156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86" y="3078977"/>
            <a:ext cx="593407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2450"/>
            <a:ext cx="59340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Рисунок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38975"/>
            <a:ext cx="51911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Рисунок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2"/>
          <a:stretch>
            <a:fillRect/>
          </a:stretch>
        </p:blipFill>
        <p:spPr bwMode="auto">
          <a:xfrm>
            <a:off x="0" y="9563100"/>
            <a:ext cx="5172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Рисунок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8"/>
          <a:stretch>
            <a:fillRect/>
          </a:stretch>
        </p:blipFill>
        <p:spPr bwMode="auto">
          <a:xfrm>
            <a:off x="0" y="12258675"/>
            <a:ext cx="54864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Рисунок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87625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Рисунок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2700"/>
            <a:ext cx="5943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Рисунок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0564475"/>
            <a:ext cx="3327264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Рисунок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55300"/>
            <a:ext cx="4305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Рисунок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879300"/>
            <a:ext cx="5943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Рисунок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55800"/>
            <a:ext cx="4886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Рисунок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03825"/>
            <a:ext cx="45053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сброса ветки необходимо применить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 требуемой точки (рисунки 1-2).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3905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6581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2 - Сброс ветки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Сброс ветки </a:t>
            </a:r>
            <a:r>
              <a:rPr kumimoji="0" lang="en-US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Аналогичные действия нужно произвести и для ветки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(рисунки 3-4).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0" y="9105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3 - Переключение на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0" y="11801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4 - Сброс ветки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Перебазирование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rebase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использовать вместо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14830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Перебазирование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Слияние в ветку </a:t>
            </a:r>
            <a:r>
              <a:rPr kumimoji="0" lang="en-US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требуется произвести слияние веток с помощью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(рисунки 6-7).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173355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Слияние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19992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Клонирование репозиториев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требуется научиться делать копии репозиториев. Для этого необходимо перейти в рабочий каталог и затем использовать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clone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Все данные действия показаны на рисунке 8.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0" y="22898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Просмотр клонированного репозитория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можно просмотреть клонированный репозиторий (рисунки 9-10).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0" y="24650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0" y="268986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имя по умолчанию. Просмотр данных о нем возможен с помощью команд, показанных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0" y="30146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удаленных веток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branch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368272" y="1962798"/>
            <a:ext cx="984002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1.6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718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36" y="2590800"/>
            <a:ext cx="38385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338388"/>
            <a:ext cx="59436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7675"/>
            <a:ext cx="3848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1675"/>
            <a:ext cx="43529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Рисунок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0"/>
            <a:ext cx="5943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Рисунок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7400"/>
            <a:ext cx="59340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Рисунок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3300"/>
            <a:ext cx="42957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Рисунок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7275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Рисунок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4150"/>
            <a:ext cx="42672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Рисунок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59025"/>
            <a:ext cx="44577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Рисунок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78475"/>
            <a:ext cx="45434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Рисунок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3050"/>
            <a:ext cx="38385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Рисунок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4675"/>
            <a:ext cx="59340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Рисунок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36275"/>
            <a:ext cx="59340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необходимо внести изменения в оригинальный репозиторий. Для этого нужно перейти в данный репозиторий 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3800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0" y="5324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перейти в клонированный репозиторий и извлечь изменения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4) и просмотреть историю (рисунок 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0" y="6972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0" y="9220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попытке вывести содержимое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увидеть, что изменения не были внесены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0" y="10706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Вывод содержимого файла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слить извлеченные изменения в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0" y="12030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 выполнения предыдущего действия при выводе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будет увидеть последние изменения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0" y="1369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Вывод содержимого файла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Также существует команда, объединяющая функции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merge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показана на рисунке 9.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0" y="150590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добавить локальную ветку, которая будет отслеживать удаленную ветку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0" y="17821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0" y="20135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удаленного репозитория используется команда, показанная на рисунке 12.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21707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требуется научиться отправлять изменения в удаленный репозиторий. Для этого сначала надо внести изменения, проиндексировать и произвести коммит (рисунок 13-14).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0" y="23079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Настройка сервера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0" y="2531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Клонирование проекта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26522</TotalTime>
  <Words>4657</Words>
  <Application>Microsoft Office PowerPoint</Application>
  <PresentationFormat>Произвольный</PresentationFormat>
  <Paragraphs>354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 Light</vt:lpstr>
      <vt:lpstr>Arial Black</vt:lpstr>
      <vt:lpstr>Times New Roman</vt:lpstr>
      <vt:lpstr>Arial</vt:lpstr>
      <vt:lpstr>Calibri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Исследовательский этап</vt:lpstr>
      <vt:lpstr>Отчетный этап   </vt:lpstr>
      <vt:lpstr>Отчетный этап   </vt:lpstr>
      <vt:lpstr>Отчетный этап   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Пользователь</cp:lastModifiedBy>
  <cp:revision>27</cp:revision>
  <dcterms:created xsi:type="dcterms:W3CDTF">2020-03-27T22:15:06Z</dcterms:created>
  <dcterms:modified xsi:type="dcterms:W3CDTF">2025-06-07T07:24:36Z</dcterms:modified>
</cp:coreProperties>
</file>